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Lst>
  <p:sldSz cy="5143500" cx="9144000"/>
  <p:notesSz cx="6858000" cy="9144000"/>
  <p:embeddedFontLst>
    <p:embeddedFont>
      <p:font typeface="Roboto"/>
      <p:regular r:id="rId34"/>
      <p:bold r:id="rId35"/>
      <p:italic r:id="rId36"/>
      <p:boldItalic r:id="rId37"/>
    </p:embeddedFont>
    <p:embeddedFont>
      <p:font typeface="Cedarville Cursive"/>
      <p:regular r:id="rId38"/>
    </p:embeddedFont>
    <p:embeddedFont>
      <p:font typeface="Albert Sans Medium"/>
      <p:regular r:id="rId39"/>
      <p:bold r:id="rId40"/>
      <p:italic r:id="rId41"/>
      <p:boldItalic r:id="rId42"/>
    </p:embeddedFont>
    <p:embeddedFont>
      <p:font typeface="Bebas Neue"/>
      <p:regular r:id="rId43"/>
    </p:embeddedFont>
    <p:embeddedFont>
      <p:font typeface="Libre Baskerville"/>
      <p:regular r:id="rId44"/>
      <p:bold r:id="rId45"/>
      <p:italic r:id="rId46"/>
    </p:embeddedFont>
    <p:embeddedFont>
      <p:font typeface="Albert Sans"/>
      <p:regular r:id="rId47"/>
      <p:bold r:id="rId48"/>
      <p:italic r:id="rId49"/>
      <p:boldItalic r:id="rId5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567">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567" orient="horz"/>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AlbertSansMedium-bold.fntdata"/><Relationship Id="rId42" Type="http://schemas.openxmlformats.org/officeDocument/2006/relationships/font" Target="fonts/AlbertSansMedium-boldItalic.fntdata"/><Relationship Id="rId41" Type="http://schemas.openxmlformats.org/officeDocument/2006/relationships/font" Target="fonts/AlbertSansMedium-italic.fntdata"/><Relationship Id="rId44" Type="http://schemas.openxmlformats.org/officeDocument/2006/relationships/font" Target="fonts/LibreBaskerville-regular.fntdata"/><Relationship Id="rId43" Type="http://schemas.openxmlformats.org/officeDocument/2006/relationships/font" Target="fonts/BebasNeue-regular.fntdata"/><Relationship Id="rId46" Type="http://schemas.openxmlformats.org/officeDocument/2006/relationships/font" Target="fonts/LibreBaskerville-italic.fntdata"/><Relationship Id="rId45" Type="http://schemas.openxmlformats.org/officeDocument/2006/relationships/font" Target="fonts/LibreBaskerville-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font" Target="fonts/AlbertSans-bold.fntdata"/><Relationship Id="rId47" Type="http://schemas.openxmlformats.org/officeDocument/2006/relationships/font" Target="fonts/AlbertSans-regular.fntdata"/><Relationship Id="rId49" Type="http://schemas.openxmlformats.org/officeDocument/2006/relationships/font" Target="fonts/AlbertSans-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font" Target="fonts/Roboto-bold.fntdata"/><Relationship Id="rId34" Type="http://schemas.openxmlformats.org/officeDocument/2006/relationships/font" Target="fonts/Roboto-regular.fntdata"/><Relationship Id="rId37" Type="http://schemas.openxmlformats.org/officeDocument/2006/relationships/font" Target="fonts/Roboto-boldItalic.fntdata"/><Relationship Id="rId36" Type="http://schemas.openxmlformats.org/officeDocument/2006/relationships/font" Target="fonts/Roboto-italic.fntdata"/><Relationship Id="rId39" Type="http://schemas.openxmlformats.org/officeDocument/2006/relationships/font" Target="fonts/AlbertSansMedium-regular.fntdata"/><Relationship Id="rId38" Type="http://schemas.openxmlformats.org/officeDocument/2006/relationships/font" Target="fonts/CedarvilleCursive-regular.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0" Type="http://schemas.openxmlformats.org/officeDocument/2006/relationships/font" Target="fonts/AlbertSans-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0" name="Shape 1720"/>
        <p:cNvGrpSpPr/>
        <p:nvPr/>
      </p:nvGrpSpPr>
      <p:grpSpPr>
        <a:xfrm>
          <a:off x="0" y="0"/>
          <a:ext cx="0" cy="0"/>
          <a:chOff x="0" y="0"/>
          <a:chExt cx="0" cy="0"/>
        </a:xfrm>
      </p:grpSpPr>
      <p:sp>
        <p:nvSpPr>
          <p:cNvPr id="1721" name="Google Shape;1721;g2dbca6badcc_2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2" name="Google Shape;1722;g2dbca6badcc_2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2" name="Shape 2022"/>
        <p:cNvGrpSpPr/>
        <p:nvPr/>
      </p:nvGrpSpPr>
      <p:grpSpPr>
        <a:xfrm>
          <a:off x="0" y="0"/>
          <a:ext cx="0" cy="0"/>
          <a:chOff x="0" y="0"/>
          <a:chExt cx="0" cy="0"/>
        </a:xfrm>
      </p:grpSpPr>
      <p:sp>
        <p:nvSpPr>
          <p:cNvPr id="2023" name="Google Shape;2023;g24d085ae179_0_46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4" name="Google Shape;2024;g24d085ae179_0_46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9" name="Shape 2359"/>
        <p:cNvGrpSpPr/>
        <p:nvPr/>
      </p:nvGrpSpPr>
      <p:grpSpPr>
        <a:xfrm>
          <a:off x="0" y="0"/>
          <a:ext cx="0" cy="0"/>
          <a:chOff x="0" y="0"/>
          <a:chExt cx="0" cy="0"/>
        </a:xfrm>
      </p:grpSpPr>
      <p:sp>
        <p:nvSpPr>
          <p:cNvPr id="2360" name="Google Shape;2360;g2dbca6badc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1" name="Google Shape;2361;g2dbca6badc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6" name="Shape 2366"/>
        <p:cNvGrpSpPr/>
        <p:nvPr/>
      </p:nvGrpSpPr>
      <p:grpSpPr>
        <a:xfrm>
          <a:off x="0" y="0"/>
          <a:ext cx="0" cy="0"/>
          <a:chOff x="0" y="0"/>
          <a:chExt cx="0" cy="0"/>
        </a:xfrm>
      </p:grpSpPr>
      <p:sp>
        <p:nvSpPr>
          <p:cNvPr id="2367" name="Google Shape;2367;g2dbca6badcc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68" name="Google Shape;2368;g2dbca6badcc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73" name="Shape 2373"/>
        <p:cNvGrpSpPr/>
        <p:nvPr/>
      </p:nvGrpSpPr>
      <p:grpSpPr>
        <a:xfrm>
          <a:off x="0" y="0"/>
          <a:ext cx="0" cy="0"/>
          <a:chOff x="0" y="0"/>
          <a:chExt cx="0" cy="0"/>
        </a:xfrm>
      </p:grpSpPr>
      <p:sp>
        <p:nvSpPr>
          <p:cNvPr id="2374" name="Google Shape;2374;g2dbca6badc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5" name="Google Shape;2375;g2dbca6badc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0" name="Shape 2380"/>
        <p:cNvGrpSpPr/>
        <p:nvPr/>
      </p:nvGrpSpPr>
      <p:grpSpPr>
        <a:xfrm>
          <a:off x="0" y="0"/>
          <a:ext cx="0" cy="0"/>
          <a:chOff x="0" y="0"/>
          <a:chExt cx="0" cy="0"/>
        </a:xfrm>
      </p:grpSpPr>
      <p:sp>
        <p:nvSpPr>
          <p:cNvPr id="2381" name="Google Shape;2381;g24ce952b64c_0_4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2" name="Google Shape;2382;g24ce952b64c_0_4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0" name="Shape 2570"/>
        <p:cNvGrpSpPr/>
        <p:nvPr/>
      </p:nvGrpSpPr>
      <p:grpSpPr>
        <a:xfrm>
          <a:off x="0" y="0"/>
          <a:ext cx="0" cy="0"/>
          <a:chOff x="0" y="0"/>
          <a:chExt cx="0" cy="0"/>
        </a:xfrm>
      </p:grpSpPr>
      <p:sp>
        <p:nvSpPr>
          <p:cNvPr id="2571" name="Google Shape;2571;g2dbca6badcc_6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2" name="Google Shape;2572;g2dbca6badcc_6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7" name="Shape 2577"/>
        <p:cNvGrpSpPr/>
        <p:nvPr/>
      </p:nvGrpSpPr>
      <p:grpSpPr>
        <a:xfrm>
          <a:off x="0" y="0"/>
          <a:ext cx="0" cy="0"/>
          <a:chOff x="0" y="0"/>
          <a:chExt cx="0" cy="0"/>
        </a:xfrm>
      </p:grpSpPr>
      <p:sp>
        <p:nvSpPr>
          <p:cNvPr id="2578" name="Google Shape;2578;g2dbca6badcc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9" name="Google Shape;2579;g2dbca6badcc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4" name="Shape 2584"/>
        <p:cNvGrpSpPr/>
        <p:nvPr/>
      </p:nvGrpSpPr>
      <p:grpSpPr>
        <a:xfrm>
          <a:off x="0" y="0"/>
          <a:ext cx="0" cy="0"/>
          <a:chOff x="0" y="0"/>
          <a:chExt cx="0" cy="0"/>
        </a:xfrm>
      </p:grpSpPr>
      <p:sp>
        <p:nvSpPr>
          <p:cNvPr id="2585" name="Google Shape;2585;g2dbca6badcc_5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6" name="Google Shape;2586;g2dbca6badcc_5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0" name="Shape 2590"/>
        <p:cNvGrpSpPr/>
        <p:nvPr/>
      </p:nvGrpSpPr>
      <p:grpSpPr>
        <a:xfrm>
          <a:off x="0" y="0"/>
          <a:ext cx="0" cy="0"/>
          <a:chOff x="0" y="0"/>
          <a:chExt cx="0" cy="0"/>
        </a:xfrm>
      </p:grpSpPr>
      <p:sp>
        <p:nvSpPr>
          <p:cNvPr id="2591" name="Google Shape;2591;g24d085ae17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2" name="Google Shape;2592;g24d085ae17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5" name="Shape 2755"/>
        <p:cNvGrpSpPr/>
        <p:nvPr/>
      </p:nvGrpSpPr>
      <p:grpSpPr>
        <a:xfrm>
          <a:off x="0" y="0"/>
          <a:ext cx="0" cy="0"/>
          <a:chOff x="0" y="0"/>
          <a:chExt cx="0" cy="0"/>
        </a:xfrm>
      </p:grpSpPr>
      <p:sp>
        <p:nvSpPr>
          <p:cNvPr id="2756" name="Google Shape;2756;g202cefa42b1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7" name="Google Shape;2757;g202cefa42b1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5" name="Shape 1845"/>
        <p:cNvGrpSpPr/>
        <p:nvPr/>
      </p:nvGrpSpPr>
      <p:grpSpPr>
        <a:xfrm>
          <a:off x="0" y="0"/>
          <a:ext cx="0" cy="0"/>
          <a:chOff x="0" y="0"/>
          <a:chExt cx="0" cy="0"/>
        </a:xfrm>
      </p:grpSpPr>
      <p:sp>
        <p:nvSpPr>
          <p:cNvPr id="1846" name="Google Shape;1846;g24ce952b64c_0_36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7" name="Google Shape;1847;g24ce952b64c_0_36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2" name="Shape 2762"/>
        <p:cNvGrpSpPr/>
        <p:nvPr/>
      </p:nvGrpSpPr>
      <p:grpSpPr>
        <a:xfrm>
          <a:off x="0" y="0"/>
          <a:ext cx="0" cy="0"/>
          <a:chOff x="0" y="0"/>
          <a:chExt cx="0" cy="0"/>
        </a:xfrm>
      </p:grpSpPr>
      <p:sp>
        <p:nvSpPr>
          <p:cNvPr id="2763" name="Google Shape;2763;g2dbca6badcc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4" name="Google Shape;2764;g2dbca6badcc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9" name="Shape 2769"/>
        <p:cNvGrpSpPr/>
        <p:nvPr/>
      </p:nvGrpSpPr>
      <p:grpSpPr>
        <a:xfrm>
          <a:off x="0" y="0"/>
          <a:ext cx="0" cy="0"/>
          <a:chOff x="0" y="0"/>
          <a:chExt cx="0" cy="0"/>
        </a:xfrm>
      </p:grpSpPr>
      <p:sp>
        <p:nvSpPr>
          <p:cNvPr id="2770" name="Google Shape;2770;ge1d838b627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1" name="Google Shape;2771;ge1d838b627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5" name="Shape 2835"/>
        <p:cNvGrpSpPr/>
        <p:nvPr/>
      </p:nvGrpSpPr>
      <p:grpSpPr>
        <a:xfrm>
          <a:off x="0" y="0"/>
          <a:ext cx="0" cy="0"/>
          <a:chOff x="0" y="0"/>
          <a:chExt cx="0" cy="0"/>
        </a:xfrm>
      </p:grpSpPr>
      <p:sp>
        <p:nvSpPr>
          <p:cNvPr id="2836" name="Google Shape;2836;g2dbca6badcc_6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7" name="Google Shape;2837;g2dbca6badcc_6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0" name="Shape 2840"/>
        <p:cNvGrpSpPr/>
        <p:nvPr/>
      </p:nvGrpSpPr>
      <p:grpSpPr>
        <a:xfrm>
          <a:off x="0" y="0"/>
          <a:ext cx="0" cy="0"/>
          <a:chOff x="0" y="0"/>
          <a:chExt cx="0" cy="0"/>
        </a:xfrm>
      </p:grpSpPr>
      <p:sp>
        <p:nvSpPr>
          <p:cNvPr id="2841" name="Google Shape;2841;g24d085ae179_0_3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2" name="Google Shape;2842;g24d085ae179_0_3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7" name="Shape 2847"/>
        <p:cNvGrpSpPr/>
        <p:nvPr/>
      </p:nvGrpSpPr>
      <p:grpSpPr>
        <a:xfrm>
          <a:off x="0" y="0"/>
          <a:ext cx="0" cy="0"/>
          <a:chOff x="0" y="0"/>
          <a:chExt cx="0" cy="0"/>
        </a:xfrm>
      </p:grpSpPr>
      <p:sp>
        <p:nvSpPr>
          <p:cNvPr id="2848" name="Google Shape;2848;g2db871f3ff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9" name="Google Shape;2849;g2db871f3ff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4" name="Shape 2854"/>
        <p:cNvGrpSpPr/>
        <p:nvPr/>
      </p:nvGrpSpPr>
      <p:grpSpPr>
        <a:xfrm>
          <a:off x="0" y="0"/>
          <a:ext cx="0" cy="0"/>
          <a:chOff x="0" y="0"/>
          <a:chExt cx="0" cy="0"/>
        </a:xfrm>
      </p:grpSpPr>
      <p:sp>
        <p:nvSpPr>
          <p:cNvPr id="2855" name="Google Shape;2855;g2db871f3ff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6" name="Google Shape;2856;g2db871f3ff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8" name="Shape 2898"/>
        <p:cNvGrpSpPr/>
        <p:nvPr/>
      </p:nvGrpSpPr>
      <p:grpSpPr>
        <a:xfrm>
          <a:off x="0" y="0"/>
          <a:ext cx="0" cy="0"/>
          <a:chOff x="0" y="0"/>
          <a:chExt cx="0" cy="0"/>
        </a:xfrm>
      </p:grpSpPr>
      <p:sp>
        <p:nvSpPr>
          <p:cNvPr id="2899" name="Google Shape;2899;g202cefa42b1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0" name="Google Shape;2900;g202cefa42b1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5" name="Shape 2905"/>
        <p:cNvGrpSpPr/>
        <p:nvPr/>
      </p:nvGrpSpPr>
      <p:grpSpPr>
        <a:xfrm>
          <a:off x="0" y="0"/>
          <a:ext cx="0" cy="0"/>
          <a:chOff x="0" y="0"/>
          <a:chExt cx="0" cy="0"/>
        </a:xfrm>
      </p:grpSpPr>
      <p:sp>
        <p:nvSpPr>
          <p:cNvPr id="2906" name="Google Shape;2906;g2dbdb6cd492_0_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7" name="Google Shape;2907;g2dbdb6cd492_0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1" name="Shape 2911"/>
        <p:cNvGrpSpPr/>
        <p:nvPr/>
      </p:nvGrpSpPr>
      <p:grpSpPr>
        <a:xfrm>
          <a:off x="0" y="0"/>
          <a:ext cx="0" cy="0"/>
          <a:chOff x="0" y="0"/>
          <a:chExt cx="0" cy="0"/>
        </a:xfrm>
      </p:grpSpPr>
      <p:sp>
        <p:nvSpPr>
          <p:cNvPr id="2912" name="Google Shape;2912;g2dbdb6cd49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3" name="Google Shape;2913;g2dbdb6cd49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1" name="Shape 1941"/>
        <p:cNvGrpSpPr/>
        <p:nvPr/>
      </p:nvGrpSpPr>
      <p:grpSpPr>
        <a:xfrm>
          <a:off x="0" y="0"/>
          <a:ext cx="0" cy="0"/>
          <a:chOff x="0" y="0"/>
          <a:chExt cx="0" cy="0"/>
        </a:xfrm>
      </p:grpSpPr>
      <p:sp>
        <p:nvSpPr>
          <p:cNvPr id="1942" name="Google Shape;1942;g2dbca6badcc_7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3" name="Google Shape;1943;g2dbca6badcc_7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6" name="Shape 1946"/>
        <p:cNvGrpSpPr/>
        <p:nvPr/>
      </p:nvGrpSpPr>
      <p:grpSpPr>
        <a:xfrm>
          <a:off x="0" y="0"/>
          <a:ext cx="0" cy="0"/>
          <a:chOff x="0" y="0"/>
          <a:chExt cx="0" cy="0"/>
        </a:xfrm>
      </p:grpSpPr>
      <p:sp>
        <p:nvSpPr>
          <p:cNvPr id="1947" name="Google Shape;1947;g2dbca6badcc_2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8" name="Google Shape;1948;g2dbca6badcc_2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0" name="Shape 1960"/>
        <p:cNvGrpSpPr/>
        <p:nvPr/>
      </p:nvGrpSpPr>
      <p:grpSpPr>
        <a:xfrm>
          <a:off x="0" y="0"/>
          <a:ext cx="0" cy="0"/>
          <a:chOff x="0" y="0"/>
          <a:chExt cx="0" cy="0"/>
        </a:xfrm>
      </p:grpSpPr>
      <p:sp>
        <p:nvSpPr>
          <p:cNvPr id="1961" name="Google Shape;1961;g2dbca6badcc_2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2" name="Google Shape;1962;g2dbca6badcc_2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2" name="Shape 1972"/>
        <p:cNvGrpSpPr/>
        <p:nvPr/>
      </p:nvGrpSpPr>
      <p:grpSpPr>
        <a:xfrm>
          <a:off x="0" y="0"/>
          <a:ext cx="0" cy="0"/>
          <a:chOff x="0" y="0"/>
          <a:chExt cx="0" cy="0"/>
        </a:xfrm>
      </p:grpSpPr>
      <p:sp>
        <p:nvSpPr>
          <p:cNvPr id="1973" name="Google Shape;1973;g2dbca6badcc_2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4" name="Google Shape;1974;g2dbca6badcc_2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7" name="Shape 1987"/>
        <p:cNvGrpSpPr/>
        <p:nvPr/>
      </p:nvGrpSpPr>
      <p:grpSpPr>
        <a:xfrm>
          <a:off x="0" y="0"/>
          <a:ext cx="0" cy="0"/>
          <a:chOff x="0" y="0"/>
          <a:chExt cx="0" cy="0"/>
        </a:xfrm>
      </p:grpSpPr>
      <p:sp>
        <p:nvSpPr>
          <p:cNvPr id="1988" name="Google Shape;1988;g2dbca6badcc_2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9" name="Google Shape;1989;g2dbca6badcc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2dc13f9b88b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2dc13f9b88b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1" name="Shape 2011"/>
        <p:cNvGrpSpPr/>
        <p:nvPr/>
      </p:nvGrpSpPr>
      <p:grpSpPr>
        <a:xfrm>
          <a:off x="0" y="0"/>
          <a:ext cx="0" cy="0"/>
          <a:chOff x="0" y="0"/>
          <a:chExt cx="0" cy="0"/>
        </a:xfrm>
      </p:grpSpPr>
      <p:sp>
        <p:nvSpPr>
          <p:cNvPr id="2012" name="Google Shape;2012;g2dbca6badcc_2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13" name="Google Shape;2013;g2dbca6badcc_2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1359" y="-20725"/>
            <a:ext cx="9148747" cy="5157900"/>
            <a:chOff x="-11359" y="-20725"/>
            <a:chExt cx="9148747" cy="5157900"/>
          </a:xfrm>
        </p:grpSpPr>
        <p:grpSp>
          <p:nvGrpSpPr>
            <p:cNvPr id="10" name="Google Shape;10;p2"/>
            <p:cNvGrpSpPr/>
            <p:nvPr/>
          </p:nvGrpSpPr>
          <p:grpSpPr>
            <a:xfrm>
              <a:off x="-11359" y="-20725"/>
              <a:ext cx="9148747" cy="5157900"/>
              <a:chOff x="-4747" y="-20725"/>
              <a:chExt cx="9148747" cy="5157900"/>
            </a:xfrm>
          </p:grpSpPr>
          <p:cxnSp>
            <p:nvCxnSpPr>
              <p:cNvPr id="11" name="Google Shape;11;p2"/>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 name="Google Shape;12;p2"/>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 name="Google Shape;13;p2"/>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 name="Google Shape;14;p2"/>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 name="Google Shape;15;p2"/>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 name="Google Shape;16;p2"/>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7" name="Google Shape;17;p2"/>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 name="Google Shape;18;p2"/>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 name="Google Shape;19;p2"/>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0" name="Google Shape;20;p2"/>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 name="Google Shape;21;p2"/>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2" name="Google Shape;22;p2"/>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3" name="Google Shape;23;p2"/>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4" name="Google Shape;24;p2"/>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5" name="Google Shape;25;p2"/>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 name="Google Shape;26;p2"/>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 name="Google Shape;27;p2"/>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8" name="Google Shape;28;p2"/>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 name="Google Shape;29;p2"/>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0" name="Google Shape;30;p2"/>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1" name="Google Shape;31;p2"/>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2" name="Google Shape;32;p2"/>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3" name="Google Shape;33;p2"/>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 name="Google Shape;34;p2"/>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 name="Google Shape;35;p2"/>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 name="Google Shape;36;p2"/>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 name="Google Shape;37;p2"/>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8" name="Google Shape;38;p2"/>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9" name="Google Shape;39;p2"/>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0" name="Google Shape;40;p2"/>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1" name="Google Shape;41;p2"/>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 name="Google Shape;42;p2"/>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43" name="Google Shape;43;p2"/>
            <p:cNvGrpSpPr/>
            <p:nvPr/>
          </p:nvGrpSpPr>
          <p:grpSpPr>
            <a:xfrm rot="5400000">
              <a:off x="2058094" y="-1990670"/>
              <a:ext cx="5008701" cy="9124841"/>
              <a:chOff x="13225" y="-20725"/>
              <a:chExt cx="5007199" cy="5157900"/>
            </a:xfrm>
          </p:grpSpPr>
          <p:cxnSp>
            <p:nvCxnSpPr>
              <p:cNvPr id="44" name="Google Shape;44;p2"/>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 name="Google Shape;45;p2"/>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6" name="Google Shape;46;p2"/>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7" name="Google Shape;47;p2"/>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8" name="Google Shape;48;p2"/>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9" name="Google Shape;49;p2"/>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 name="Google Shape;50;p2"/>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 name="Google Shape;51;p2"/>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 name="Google Shape;52;p2"/>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3" name="Google Shape;53;p2"/>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 name="Google Shape;54;p2"/>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5" name="Google Shape;55;p2"/>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6" name="Google Shape;56;p2"/>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7" name="Google Shape;57;p2"/>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 name="Google Shape;58;p2"/>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 name="Google Shape;59;p2"/>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 name="Google Shape;60;p2"/>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1" name="Google Shape;61;p2"/>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62" name="Google Shape;62;p2"/>
          <p:cNvGrpSpPr/>
          <p:nvPr/>
        </p:nvGrpSpPr>
        <p:grpSpPr>
          <a:xfrm>
            <a:off x="481063" y="270804"/>
            <a:ext cx="8181874" cy="187800"/>
            <a:chOff x="306052" y="225875"/>
            <a:chExt cx="8181874" cy="187800"/>
          </a:xfrm>
        </p:grpSpPr>
        <p:sp>
          <p:nvSpPr>
            <p:cNvPr id="63" name="Google Shape;63;p2"/>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2"/>
          <p:cNvSpPr txBox="1"/>
          <p:nvPr>
            <p:ph type="ctrTitle"/>
          </p:nvPr>
        </p:nvSpPr>
        <p:spPr>
          <a:xfrm>
            <a:off x="713225" y="1898988"/>
            <a:ext cx="4923300" cy="1345500"/>
          </a:xfrm>
          <a:prstGeom prst="rect">
            <a:avLst/>
          </a:prstGeom>
        </p:spPr>
        <p:txBody>
          <a:bodyPr anchorCtr="0" anchor="b" bIns="91425" lIns="91425" spcFirstLastPara="1" rIns="91425" wrap="square" tIns="91425">
            <a:noAutofit/>
          </a:bodyPr>
          <a:lstStyle>
            <a:lvl1pPr lvl="0">
              <a:lnSpc>
                <a:spcPct val="115000"/>
              </a:lnSpc>
              <a:spcBef>
                <a:spcPts val="0"/>
              </a:spcBef>
              <a:spcAft>
                <a:spcPts val="0"/>
              </a:spcAft>
              <a:buClr>
                <a:srgbClr val="191919"/>
              </a:buClr>
              <a:buSzPts val="5200"/>
              <a:buNone/>
              <a:defRPr sz="6000">
                <a:latin typeface="Libre Baskerville"/>
                <a:ea typeface="Libre Baskerville"/>
                <a:cs typeface="Libre Baskerville"/>
                <a:sym typeface="Libre Baskervill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59" name="Shape 659"/>
        <p:cNvGrpSpPr/>
        <p:nvPr/>
      </p:nvGrpSpPr>
      <p:grpSpPr>
        <a:xfrm>
          <a:off x="0" y="0"/>
          <a:ext cx="0" cy="0"/>
          <a:chOff x="0" y="0"/>
          <a:chExt cx="0" cy="0"/>
        </a:xfrm>
      </p:grpSpPr>
      <p:grpSp>
        <p:nvGrpSpPr>
          <p:cNvPr id="660" name="Google Shape;660;p11"/>
          <p:cNvGrpSpPr/>
          <p:nvPr/>
        </p:nvGrpSpPr>
        <p:grpSpPr>
          <a:xfrm>
            <a:off x="-11359" y="-20725"/>
            <a:ext cx="9148747" cy="5157900"/>
            <a:chOff x="-11359" y="-20725"/>
            <a:chExt cx="9148747" cy="5157900"/>
          </a:xfrm>
        </p:grpSpPr>
        <p:grpSp>
          <p:nvGrpSpPr>
            <p:cNvPr id="661" name="Google Shape;661;p11"/>
            <p:cNvGrpSpPr/>
            <p:nvPr/>
          </p:nvGrpSpPr>
          <p:grpSpPr>
            <a:xfrm>
              <a:off x="-11359" y="-20725"/>
              <a:ext cx="9148747" cy="5157900"/>
              <a:chOff x="-4747" y="-20725"/>
              <a:chExt cx="9148747" cy="5157900"/>
            </a:xfrm>
          </p:grpSpPr>
          <p:cxnSp>
            <p:nvCxnSpPr>
              <p:cNvPr id="662" name="Google Shape;662;p11"/>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63" name="Google Shape;663;p11"/>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64" name="Google Shape;664;p11"/>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65" name="Google Shape;665;p11"/>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66" name="Google Shape;666;p11"/>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67" name="Google Shape;667;p11"/>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68" name="Google Shape;668;p11"/>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69" name="Google Shape;669;p11"/>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0" name="Google Shape;670;p11"/>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1" name="Google Shape;671;p11"/>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2" name="Google Shape;672;p11"/>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3" name="Google Shape;673;p11"/>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4" name="Google Shape;674;p11"/>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5" name="Google Shape;675;p11"/>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6" name="Google Shape;676;p11"/>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7" name="Google Shape;677;p11"/>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8" name="Google Shape;678;p11"/>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79" name="Google Shape;679;p11"/>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0" name="Google Shape;680;p11"/>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1" name="Google Shape;681;p11"/>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2" name="Google Shape;682;p11"/>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3" name="Google Shape;683;p11"/>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4" name="Google Shape;684;p11"/>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5" name="Google Shape;685;p11"/>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6" name="Google Shape;686;p11"/>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7" name="Google Shape;687;p11"/>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8" name="Google Shape;688;p11"/>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89" name="Google Shape;689;p11"/>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90" name="Google Shape;690;p11"/>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91" name="Google Shape;691;p11"/>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92" name="Google Shape;692;p11"/>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93" name="Google Shape;693;p11"/>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694" name="Google Shape;694;p11"/>
            <p:cNvGrpSpPr/>
            <p:nvPr/>
          </p:nvGrpSpPr>
          <p:grpSpPr>
            <a:xfrm rot="5400000">
              <a:off x="2058094" y="-1990670"/>
              <a:ext cx="5008701" cy="9124841"/>
              <a:chOff x="13225" y="-20725"/>
              <a:chExt cx="5007199" cy="5157900"/>
            </a:xfrm>
          </p:grpSpPr>
          <p:cxnSp>
            <p:nvCxnSpPr>
              <p:cNvPr id="695" name="Google Shape;695;p11"/>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96" name="Google Shape;696;p11"/>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97" name="Google Shape;697;p11"/>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98" name="Google Shape;698;p11"/>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99" name="Google Shape;699;p11"/>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0" name="Google Shape;700;p11"/>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1" name="Google Shape;701;p11"/>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2" name="Google Shape;702;p11"/>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3" name="Google Shape;703;p11"/>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4" name="Google Shape;704;p11"/>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5" name="Google Shape;705;p11"/>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6" name="Google Shape;706;p11"/>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7" name="Google Shape;707;p11"/>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8" name="Google Shape;708;p11"/>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09" name="Google Shape;709;p11"/>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10" name="Google Shape;710;p11"/>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11" name="Google Shape;711;p11"/>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12" name="Google Shape;712;p11"/>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713" name="Google Shape;713;p11"/>
          <p:cNvGrpSpPr/>
          <p:nvPr/>
        </p:nvGrpSpPr>
        <p:grpSpPr>
          <a:xfrm>
            <a:off x="481063" y="270804"/>
            <a:ext cx="8181874" cy="187800"/>
            <a:chOff x="306052" y="225875"/>
            <a:chExt cx="8181874" cy="187800"/>
          </a:xfrm>
        </p:grpSpPr>
        <p:sp>
          <p:nvSpPr>
            <p:cNvPr id="714" name="Google Shape;714;p11"/>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1"/>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1"/>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1"/>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1"/>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1"/>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1"/>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1"/>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1"/>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1"/>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1"/>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1"/>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1"/>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1"/>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1"/>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1"/>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1"/>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1"/>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1"/>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1"/>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1"/>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1"/>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1"/>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1"/>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8" name="Google Shape;738;p11"/>
          <p:cNvSpPr txBox="1"/>
          <p:nvPr>
            <p:ph hasCustomPrompt="1" type="title"/>
          </p:nvPr>
        </p:nvSpPr>
        <p:spPr>
          <a:xfrm>
            <a:off x="1284000" y="1952850"/>
            <a:ext cx="6576000" cy="799500"/>
          </a:xfrm>
          <a:prstGeom prst="rect">
            <a:avLst/>
          </a:prstGeom>
        </p:spPr>
        <p:txBody>
          <a:bodyPr anchorCtr="0" anchor="ctr" bIns="91425" lIns="91425" spcFirstLastPara="1" rIns="91425" wrap="square" tIns="91425">
            <a:noAutofit/>
          </a:bodyPr>
          <a:lstStyle>
            <a:lvl1pPr lvl="0" algn="ctr">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739" name="Google Shape;739;p11"/>
          <p:cNvSpPr txBox="1"/>
          <p:nvPr>
            <p:ph idx="1" type="subTitle"/>
          </p:nvPr>
        </p:nvSpPr>
        <p:spPr>
          <a:xfrm>
            <a:off x="1284000" y="2816250"/>
            <a:ext cx="6576000" cy="374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600"/>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740" name="Shape 7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AND_BODY_2">
    <p:spTree>
      <p:nvGrpSpPr>
        <p:cNvPr id="741" name="Shape 741"/>
        <p:cNvGrpSpPr/>
        <p:nvPr/>
      </p:nvGrpSpPr>
      <p:grpSpPr>
        <a:xfrm>
          <a:off x="0" y="0"/>
          <a:ext cx="0" cy="0"/>
          <a:chOff x="0" y="0"/>
          <a:chExt cx="0" cy="0"/>
        </a:xfrm>
      </p:grpSpPr>
      <p:grpSp>
        <p:nvGrpSpPr>
          <p:cNvPr id="742" name="Google Shape;742;p13"/>
          <p:cNvGrpSpPr/>
          <p:nvPr/>
        </p:nvGrpSpPr>
        <p:grpSpPr>
          <a:xfrm>
            <a:off x="-11359" y="-20725"/>
            <a:ext cx="9148747" cy="5157900"/>
            <a:chOff x="-11359" y="-20725"/>
            <a:chExt cx="9148747" cy="5157900"/>
          </a:xfrm>
        </p:grpSpPr>
        <p:grpSp>
          <p:nvGrpSpPr>
            <p:cNvPr id="743" name="Google Shape;743;p13"/>
            <p:cNvGrpSpPr/>
            <p:nvPr/>
          </p:nvGrpSpPr>
          <p:grpSpPr>
            <a:xfrm>
              <a:off x="-11359" y="-20725"/>
              <a:ext cx="9148747" cy="5157900"/>
              <a:chOff x="-4747" y="-20725"/>
              <a:chExt cx="9148747" cy="5157900"/>
            </a:xfrm>
          </p:grpSpPr>
          <p:cxnSp>
            <p:nvCxnSpPr>
              <p:cNvPr id="744" name="Google Shape;744;p13"/>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45" name="Google Shape;745;p13"/>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46" name="Google Shape;746;p13"/>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47" name="Google Shape;747;p13"/>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48" name="Google Shape;748;p13"/>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49" name="Google Shape;749;p13"/>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0" name="Google Shape;750;p13"/>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1" name="Google Shape;751;p13"/>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2" name="Google Shape;752;p13"/>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3" name="Google Shape;753;p13"/>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4" name="Google Shape;754;p13"/>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5" name="Google Shape;755;p13"/>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6" name="Google Shape;756;p13"/>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7" name="Google Shape;757;p13"/>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8" name="Google Shape;758;p13"/>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59" name="Google Shape;759;p13"/>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0" name="Google Shape;760;p13"/>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1" name="Google Shape;761;p13"/>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2" name="Google Shape;762;p13"/>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3" name="Google Shape;763;p13"/>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4" name="Google Shape;764;p13"/>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5" name="Google Shape;765;p13"/>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6" name="Google Shape;766;p13"/>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7" name="Google Shape;767;p13"/>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8" name="Google Shape;768;p13"/>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69" name="Google Shape;769;p13"/>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70" name="Google Shape;770;p13"/>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71" name="Google Shape;771;p13"/>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72" name="Google Shape;772;p13"/>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73" name="Google Shape;773;p13"/>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74" name="Google Shape;774;p13"/>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75" name="Google Shape;775;p13"/>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776" name="Google Shape;776;p13"/>
            <p:cNvGrpSpPr/>
            <p:nvPr/>
          </p:nvGrpSpPr>
          <p:grpSpPr>
            <a:xfrm rot="5400000">
              <a:off x="2058094" y="-1990670"/>
              <a:ext cx="5008701" cy="9124841"/>
              <a:chOff x="13225" y="-20725"/>
              <a:chExt cx="5007199" cy="5157900"/>
            </a:xfrm>
          </p:grpSpPr>
          <p:cxnSp>
            <p:nvCxnSpPr>
              <p:cNvPr id="777" name="Google Shape;777;p13"/>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78" name="Google Shape;778;p13"/>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79" name="Google Shape;779;p13"/>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0" name="Google Shape;780;p13"/>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1" name="Google Shape;781;p13"/>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2" name="Google Shape;782;p13"/>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3" name="Google Shape;783;p13"/>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4" name="Google Shape;784;p13"/>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5" name="Google Shape;785;p13"/>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6" name="Google Shape;786;p13"/>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7" name="Google Shape;787;p13"/>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8" name="Google Shape;788;p13"/>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89" name="Google Shape;789;p13"/>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90" name="Google Shape;790;p13"/>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91" name="Google Shape;791;p13"/>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92" name="Google Shape;792;p13"/>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93" name="Google Shape;793;p13"/>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794" name="Google Shape;794;p13"/>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795" name="Google Shape;795;p13"/>
          <p:cNvGrpSpPr/>
          <p:nvPr/>
        </p:nvGrpSpPr>
        <p:grpSpPr>
          <a:xfrm>
            <a:off x="481063" y="270804"/>
            <a:ext cx="8181874" cy="187800"/>
            <a:chOff x="306052" y="225875"/>
            <a:chExt cx="8181874" cy="187800"/>
          </a:xfrm>
        </p:grpSpPr>
        <p:sp>
          <p:nvSpPr>
            <p:cNvPr id="796" name="Google Shape;796;p13"/>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3"/>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3"/>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3"/>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3"/>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3"/>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3"/>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3"/>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3"/>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3"/>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3"/>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3"/>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3"/>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3"/>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3"/>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3"/>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3"/>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3"/>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3"/>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3"/>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3"/>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3"/>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3"/>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3"/>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0" name="Google Shape;820;p13"/>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821" name="Shape 821"/>
        <p:cNvGrpSpPr/>
        <p:nvPr/>
      </p:nvGrpSpPr>
      <p:grpSpPr>
        <a:xfrm>
          <a:off x="0" y="0"/>
          <a:ext cx="0" cy="0"/>
          <a:chOff x="0" y="0"/>
          <a:chExt cx="0" cy="0"/>
        </a:xfrm>
      </p:grpSpPr>
      <p:grpSp>
        <p:nvGrpSpPr>
          <p:cNvPr id="822" name="Google Shape;822;p14"/>
          <p:cNvGrpSpPr/>
          <p:nvPr/>
        </p:nvGrpSpPr>
        <p:grpSpPr>
          <a:xfrm>
            <a:off x="-11359" y="-20725"/>
            <a:ext cx="9148747" cy="5157900"/>
            <a:chOff x="-11359" y="-20725"/>
            <a:chExt cx="9148747" cy="5157900"/>
          </a:xfrm>
        </p:grpSpPr>
        <p:grpSp>
          <p:nvGrpSpPr>
            <p:cNvPr id="823" name="Google Shape;823;p14"/>
            <p:cNvGrpSpPr/>
            <p:nvPr/>
          </p:nvGrpSpPr>
          <p:grpSpPr>
            <a:xfrm>
              <a:off x="-11359" y="-20725"/>
              <a:ext cx="9148747" cy="5157900"/>
              <a:chOff x="-4747" y="-20725"/>
              <a:chExt cx="9148747" cy="5157900"/>
            </a:xfrm>
          </p:grpSpPr>
          <p:cxnSp>
            <p:nvCxnSpPr>
              <p:cNvPr id="824" name="Google Shape;824;p14"/>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25" name="Google Shape;825;p14"/>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26" name="Google Shape;826;p14"/>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27" name="Google Shape;827;p14"/>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28" name="Google Shape;828;p14"/>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29" name="Google Shape;829;p14"/>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0" name="Google Shape;830;p14"/>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1" name="Google Shape;831;p14"/>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2" name="Google Shape;832;p14"/>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3" name="Google Shape;833;p14"/>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4" name="Google Shape;834;p14"/>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5" name="Google Shape;835;p14"/>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6" name="Google Shape;836;p14"/>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7" name="Google Shape;837;p14"/>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8" name="Google Shape;838;p14"/>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39" name="Google Shape;839;p14"/>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0" name="Google Shape;840;p14"/>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1" name="Google Shape;841;p14"/>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2" name="Google Shape;842;p14"/>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3" name="Google Shape;843;p14"/>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4" name="Google Shape;844;p14"/>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5" name="Google Shape;845;p14"/>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6" name="Google Shape;846;p14"/>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7" name="Google Shape;847;p14"/>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8" name="Google Shape;848;p14"/>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49" name="Google Shape;849;p14"/>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50" name="Google Shape;850;p14"/>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51" name="Google Shape;851;p14"/>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52" name="Google Shape;852;p14"/>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53" name="Google Shape;853;p14"/>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54" name="Google Shape;854;p14"/>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55" name="Google Shape;855;p14"/>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856" name="Google Shape;856;p14"/>
            <p:cNvGrpSpPr/>
            <p:nvPr/>
          </p:nvGrpSpPr>
          <p:grpSpPr>
            <a:xfrm rot="5400000">
              <a:off x="2058094" y="-1990670"/>
              <a:ext cx="5008701" cy="9124841"/>
              <a:chOff x="13225" y="-20725"/>
              <a:chExt cx="5007199" cy="5157900"/>
            </a:xfrm>
          </p:grpSpPr>
          <p:cxnSp>
            <p:nvCxnSpPr>
              <p:cNvPr id="857" name="Google Shape;857;p14"/>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58" name="Google Shape;858;p14"/>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59" name="Google Shape;859;p14"/>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0" name="Google Shape;860;p14"/>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1" name="Google Shape;861;p14"/>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2" name="Google Shape;862;p14"/>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3" name="Google Shape;863;p14"/>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4" name="Google Shape;864;p14"/>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5" name="Google Shape;865;p14"/>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6" name="Google Shape;866;p14"/>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7" name="Google Shape;867;p14"/>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8" name="Google Shape;868;p14"/>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69" name="Google Shape;869;p14"/>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70" name="Google Shape;870;p14"/>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71" name="Google Shape;871;p14"/>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72" name="Google Shape;872;p14"/>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73" name="Google Shape;873;p14"/>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874" name="Google Shape;874;p14"/>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875" name="Google Shape;875;p14"/>
          <p:cNvGrpSpPr/>
          <p:nvPr/>
        </p:nvGrpSpPr>
        <p:grpSpPr>
          <a:xfrm>
            <a:off x="481063" y="270804"/>
            <a:ext cx="8181874" cy="187800"/>
            <a:chOff x="306052" y="225875"/>
            <a:chExt cx="8181874" cy="187800"/>
          </a:xfrm>
        </p:grpSpPr>
        <p:sp>
          <p:nvSpPr>
            <p:cNvPr id="876" name="Google Shape;876;p14"/>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14"/>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14"/>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4"/>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4"/>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4"/>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4"/>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4"/>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4"/>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4"/>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4"/>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4"/>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14"/>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14"/>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4"/>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4"/>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14"/>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14"/>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14"/>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14"/>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14"/>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4"/>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4"/>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4"/>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0" name="Google Shape;900;p14"/>
          <p:cNvSpPr txBox="1"/>
          <p:nvPr>
            <p:ph type="title"/>
          </p:nvPr>
        </p:nvSpPr>
        <p:spPr>
          <a:xfrm>
            <a:off x="4179888" y="2049600"/>
            <a:ext cx="3894900" cy="19200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01" name="Google Shape;901;p14"/>
          <p:cNvSpPr txBox="1"/>
          <p:nvPr>
            <p:ph hasCustomPrompt="1" idx="2" type="title"/>
          </p:nvPr>
        </p:nvSpPr>
        <p:spPr>
          <a:xfrm>
            <a:off x="5491488" y="780000"/>
            <a:ext cx="1271700" cy="1269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902" name="Shape 902"/>
        <p:cNvGrpSpPr/>
        <p:nvPr/>
      </p:nvGrpSpPr>
      <p:grpSpPr>
        <a:xfrm>
          <a:off x="0" y="0"/>
          <a:ext cx="0" cy="0"/>
          <a:chOff x="0" y="0"/>
          <a:chExt cx="0" cy="0"/>
        </a:xfrm>
      </p:grpSpPr>
      <p:grpSp>
        <p:nvGrpSpPr>
          <p:cNvPr id="903" name="Google Shape;903;p15"/>
          <p:cNvGrpSpPr/>
          <p:nvPr/>
        </p:nvGrpSpPr>
        <p:grpSpPr>
          <a:xfrm>
            <a:off x="-11359" y="-20725"/>
            <a:ext cx="9148747" cy="5157900"/>
            <a:chOff x="-11359" y="-20725"/>
            <a:chExt cx="9148747" cy="5157900"/>
          </a:xfrm>
        </p:grpSpPr>
        <p:grpSp>
          <p:nvGrpSpPr>
            <p:cNvPr id="904" name="Google Shape;904;p15"/>
            <p:cNvGrpSpPr/>
            <p:nvPr/>
          </p:nvGrpSpPr>
          <p:grpSpPr>
            <a:xfrm>
              <a:off x="-11359" y="-20725"/>
              <a:ext cx="9148747" cy="5157900"/>
              <a:chOff x="-4747" y="-20725"/>
              <a:chExt cx="9148747" cy="5157900"/>
            </a:xfrm>
          </p:grpSpPr>
          <p:cxnSp>
            <p:nvCxnSpPr>
              <p:cNvPr id="905" name="Google Shape;905;p15"/>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06" name="Google Shape;906;p15"/>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07" name="Google Shape;907;p15"/>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08" name="Google Shape;908;p15"/>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09" name="Google Shape;909;p15"/>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0" name="Google Shape;910;p15"/>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1" name="Google Shape;911;p15"/>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2" name="Google Shape;912;p15"/>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3" name="Google Shape;913;p15"/>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4" name="Google Shape;914;p15"/>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5" name="Google Shape;915;p15"/>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6" name="Google Shape;916;p15"/>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7" name="Google Shape;917;p15"/>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8" name="Google Shape;918;p15"/>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19" name="Google Shape;919;p15"/>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0" name="Google Shape;920;p15"/>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1" name="Google Shape;921;p15"/>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2" name="Google Shape;922;p15"/>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3" name="Google Shape;923;p15"/>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4" name="Google Shape;924;p15"/>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5" name="Google Shape;925;p15"/>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6" name="Google Shape;926;p15"/>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7" name="Google Shape;927;p15"/>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8" name="Google Shape;928;p15"/>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9" name="Google Shape;929;p15"/>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30" name="Google Shape;930;p15"/>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31" name="Google Shape;931;p15"/>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32" name="Google Shape;932;p15"/>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33" name="Google Shape;933;p15"/>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34" name="Google Shape;934;p15"/>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35" name="Google Shape;935;p15"/>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36" name="Google Shape;936;p15"/>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937" name="Google Shape;937;p15"/>
            <p:cNvGrpSpPr/>
            <p:nvPr/>
          </p:nvGrpSpPr>
          <p:grpSpPr>
            <a:xfrm rot="5400000">
              <a:off x="2058094" y="-1990670"/>
              <a:ext cx="5008701" cy="9124841"/>
              <a:chOff x="13225" y="-20725"/>
              <a:chExt cx="5007199" cy="5157900"/>
            </a:xfrm>
          </p:grpSpPr>
          <p:cxnSp>
            <p:nvCxnSpPr>
              <p:cNvPr id="938" name="Google Shape;938;p15"/>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39" name="Google Shape;939;p15"/>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0" name="Google Shape;940;p15"/>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1" name="Google Shape;941;p15"/>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2" name="Google Shape;942;p15"/>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3" name="Google Shape;943;p15"/>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4" name="Google Shape;944;p15"/>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5" name="Google Shape;945;p15"/>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6" name="Google Shape;946;p15"/>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7" name="Google Shape;947;p15"/>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8" name="Google Shape;948;p15"/>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9" name="Google Shape;949;p15"/>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50" name="Google Shape;950;p15"/>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51" name="Google Shape;951;p15"/>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52" name="Google Shape;952;p15"/>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53" name="Google Shape;953;p15"/>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54" name="Google Shape;954;p15"/>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55" name="Google Shape;955;p15"/>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956" name="Google Shape;956;p15"/>
          <p:cNvGrpSpPr/>
          <p:nvPr/>
        </p:nvGrpSpPr>
        <p:grpSpPr>
          <a:xfrm>
            <a:off x="481063" y="270804"/>
            <a:ext cx="8181874" cy="187800"/>
            <a:chOff x="306052" y="225875"/>
            <a:chExt cx="8181874" cy="187800"/>
          </a:xfrm>
        </p:grpSpPr>
        <p:sp>
          <p:nvSpPr>
            <p:cNvPr id="957" name="Google Shape;957;p15"/>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5"/>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5"/>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5"/>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5"/>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5"/>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5"/>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5"/>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5"/>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5"/>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5"/>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5"/>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5"/>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5"/>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5"/>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5"/>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5"/>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5"/>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5"/>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5"/>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5"/>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5"/>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5"/>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5"/>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1" name="Google Shape;981;p15"/>
          <p:cNvSpPr txBox="1"/>
          <p:nvPr>
            <p:ph type="title"/>
          </p:nvPr>
        </p:nvSpPr>
        <p:spPr>
          <a:xfrm>
            <a:off x="713224" y="2405661"/>
            <a:ext cx="7717500" cy="1920000"/>
          </a:xfrm>
          <a:prstGeom prst="rect">
            <a:avLst/>
          </a:prstGeom>
          <a:ln>
            <a:noFill/>
          </a:ln>
        </p:spPr>
        <p:txBody>
          <a:bodyPr anchorCtr="0" anchor="ctr" bIns="91425" lIns="91425" spcFirstLastPara="1" rIns="91425" wrap="square" tIns="91425">
            <a:noAutofit/>
          </a:bodyPr>
          <a:lstStyle>
            <a:lvl1pPr lvl="0" rtl="0">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982" name="Google Shape;982;p15"/>
          <p:cNvSpPr txBox="1"/>
          <p:nvPr>
            <p:ph hasCustomPrompt="1" idx="2" type="title"/>
          </p:nvPr>
        </p:nvSpPr>
        <p:spPr>
          <a:xfrm>
            <a:off x="899841" y="1136061"/>
            <a:ext cx="1271700" cy="1269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2">
    <p:spTree>
      <p:nvGrpSpPr>
        <p:cNvPr id="983" name="Shape 983"/>
        <p:cNvGrpSpPr/>
        <p:nvPr/>
      </p:nvGrpSpPr>
      <p:grpSpPr>
        <a:xfrm>
          <a:off x="0" y="0"/>
          <a:ext cx="0" cy="0"/>
          <a:chOff x="0" y="0"/>
          <a:chExt cx="0" cy="0"/>
        </a:xfrm>
      </p:grpSpPr>
      <p:grpSp>
        <p:nvGrpSpPr>
          <p:cNvPr id="984" name="Google Shape;984;p16"/>
          <p:cNvGrpSpPr/>
          <p:nvPr/>
        </p:nvGrpSpPr>
        <p:grpSpPr>
          <a:xfrm>
            <a:off x="-11359" y="-20725"/>
            <a:ext cx="9148747" cy="5157900"/>
            <a:chOff x="-11359" y="-20725"/>
            <a:chExt cx="9148747" cy="5157900"/>
          </a:xfrm>
        </p:grpSpPr>
        <p:grpSp>
          <p:nvGrpSpPr>
            <p:cNvPr id="985" name="Google Shape;985;p16"/>
            <p:cNvGrpSpPr/>
            <p:nvPr/>
          </p:nvGrpSpPr>
          <p:grpSpPr>
            <a:xfrm>
              <a:off x="-11359" y="-20725"/>
              <a:ext cx="9148747" cy="5157900"/>
              <a:chOff x="-4747" y="-20725"/>
              <a:chExt cx="9148747" cy="5157900"/>
            </a:xfrm>
          </p:grpSpPr>
          <p:cxnSp>
            <p:nvCxnSpPr>
              <p:cNvPr id="986" name="Google Shape;986;p16"/>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87" name="Google Shape;987;p16"/>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88" name="Google Shape;988;p16"/>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89" name="Google Shape;989;p16"/>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0" name="Google Shape;990;p16"/>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1" name="Google Shape;991;p16"/>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2" name="Google Shape;992;p16"/>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3" name="Google Shape;993;p16"/>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4" name="Google Shape;994;p16"/>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5" name="Google Shape;995;p16"/>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6" name="Google Shape;996;p16"/>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7" name="Google Shape;997;p16"/>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8" name="Google Shape;998;p16"/>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9" name="Google Shape;999;p16"/>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0" name="Google Shape;1000;p16"/>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1" name="Google Shape;1001;p16"/>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2" name="Google Shape;1002;p16"/>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3" name="Google Shape;1003;p16"/>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4" name="Google Shape;1004;p16"/>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5" name="Google Shape;1005;p16"/>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6" name="Google Shape;1006;p16"/>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7" name="Google Shape;1007;p16"/>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8" name="Google Shape;1008;p16"/>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9" name="Google Shape;1009;p16"/>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10" name="Google Shape;1010;p16"/>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11" name="Google Shape;1011;p16"/>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12" name="Google Shape;1012;p16"/>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13" name="Google Shape;1013;p16"/>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14" name="Google Shape;1014;p16"/>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15" name="Google Shape;1015;p16"/>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16" name="Google Shape;1016;p16"/>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17" name="Google Shape;1017;p16"/>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018" name="Google Shape;1018;p16"/>
            <p:cNvGrpSpPr/>
            <p:nvPr/>
          </p:nvGrpSpPr>
          <p:grpSpPr>
            <a:xfrm rot="5400000">
              <a:off x="2058094" y="-1990670"/>
              <a:ext cx="5008701" cy="9124841"/>
              <a:chOff x="13225" y="-20725"/>
              <a:chExt cx="5007199" cy="5157900"/>
            </a:xfrm>
          </p:grpSpPr>
          <p:cxnSp>
            <p:nvCxnSpPr>
              <p:cNvPr id="1019" name="Google Shape;1019;p16"/>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0" name="Google Shape;1020;p16"/>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1" name="Google Shape;1021;p16"/>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2" name="Google Shape;1022;p16"/>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3" name="Google Shape;1023;p16"/>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4" name="Google Shape;1024;p16"/>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5" name="Google Shape;1025;p16"/>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6" name="Google Shape;1026;p16"/>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7" name="Google Shape;1027;p16"/>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8" name="Google Shape;1028;p16"/>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9" name="Google Shape;1029;p16"/>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30" name="Google Shape;1030;p16"/>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31" name="Google Shape;1031;p16"/>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32" name="Google Shape;1032;p16"/>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33" name="Google Shape;1033;p16"/>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34" name="Google Shape;1034;p16"/>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35" name="Google Shape;1035;p16"/>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36" name="Google Shape;1036;p16"/>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037" name="Google Shape;1037;p16"/>
          <p:cNvGrpSpPr/>
          <p:nvPr/>
        </p:nvGrpSpPr>
        <p:grpSpPr>
          <a:xfrm>
            <a:off x="481063" y="270804"/>
            <a:ext cx="8181874" cy="187800"/>
            <a:chOff x="306052" y="225875"/>
            <a:chExt cx="8181874" cy="187800"/>
          </a:xfrm>
        </p:grpSpPr>
        <p:sp>
          <p:nvSpPr>
            <p:cNvPr id="1038" name="Google Shape;1038;p16"/>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6"/>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6"/>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6"/>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6"/>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16"/>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16"/>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6"/>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6"/>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6"/>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6"/>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6"/>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6"/>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6"/>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6"/>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6"/>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6"/>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6"/>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6"/>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6"/>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6"/>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6"/>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6"/>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6"/>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2" name="Google Shape;1062;p16"/>
          <p:cNvSpPr txBox="1"/>
          <p:nvPr>
            <p:ph type="title"/>
          </p:nvPr>
        </p:nvSpPr>
        <p:spPr>
          <a:xfrm>
            <a:off x="3169112" y="3424400"/>
            <a:ext cx="4909200" cy="1179600"/>
          </a:xfrm>
          <a:prstGeom prst="rect">
            <a:avLst/>
          </a:prstGeom>
          <a:ln>
            <a:noFill/>
          </a:ln>
        </p:spPr>
        <p:txBody>
          <a:bodyPr anchorCtr="0" anchor="ctr" bIns="91425" lIns="91425" spcFirstLastPara="1" rIns="91425" wrap="square" tIns="91425">
            <a:noAutofit/>
          </a:bodyPr>
          <a:lstStyle>
            <a:lvl1pPr lvl="0" rtl="0" algn="ctr">
              <a:spcBef>
                <a:spcPts val="0"/>
              </a:spcBef>
              <a:spcAft>
                <a:spcPts val="0"/>
              </a:spcAft>
              <a:buSzPts val="3600"/>
              <a:buNone/>
              <a:defRPr sz="60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63" name="Google Shape;1063;p16"/>
          <p:cNvSpPr txBox="1"/>
          <p:nvPr>
            <p:ph hasCustomPrompt="1" idx="2" type="title"/>
          </p:nvPr>
        </p:nvSpPr>
        <p:spPr>
          <a:xfrm>
            <a:off x="6745712" y="2201600"/>
            <a:ext cx="1332600" cy="1070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
  <p:cSld name="CUSTOM_1">
    <p:spTree>
      <p:nvGrpSpPr>
        <p:cNvPr id="1064" name="Shape 1064"/>
        <p:cNvGrpSpPr/>
        <p:nvPr/>
      </p:nvGrpSpPr>
      <p:grpSpPr>
        <a:xfrm>
          <a:off x="0" y="0"/>
          <a:ext cx="0" cy="0"/>
          <a:chOff x="0" y="0"/>
          <a:chExt cx="0" cy="0"/>
        </a:xfrm>
      </p:grpSpPr>
      <p:grpSp>
        <p:nvGrpSpPr>
          <p:cNvPr id="1065" name="Google Shape;1065;p17"/>
          <p:cNvGrpSpPr/>
          <p:nvPr/>
        </p:nvGrpSpPr>
        <p:grpSpPr>
          <a:xfrm>
            <a:off x="-11359" y="-20725"/>
            <a:ext cx="9148747" cy="5157900"/>
            <a:chOff x="-11359" y="-20725"/>
            <a:chExt cx="9148747" cy="5157900"/>
          </a:xfrm>
        </p:grpSpPr>
        <p:grpSp>
          <p:nvGrpSpPr>
            <p:cNvPr id="1066" name="Google Shape;1066;p17"/>
            <p:cNvGrpSpPr/>
            <p:nvPr/>
          </p:nvGrpSpPr>
          <p:grpSpPr>
            <a:xfrm>
              <a:off x="-11359" y="-20725"/>
              <a:ext cx="9148747" cy="5157900"/>
              <a:chOff x="-4747" y="-20725"/>
              <a:chExt cx="9148747" cy="5157900"/>
            </a:xfrm>
          </p:grpSpPr>
          <p:cxnSp>
            <p:nvCxnSpPr>
              <p:cNvPr id="1067" name="Google Shape;1067;p17"/>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68" name="Google Shape;1068;p17"/>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69" name="Google Shape;1069;p17"/>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0" name="Google Shape;1070;p17"/>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1" name="Google Shape;1071;p17"/>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2" name="Google Shape;1072;p17"/>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3" name="Google Shape;1073;p17"/>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4" name="Google Shape;1074;p17"/>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5" name="Google Shape;1075;p17"/>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6" name="Google Shape;1076;p17"/>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7" name="Google Shape;1077;p17"/>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8" name="Google Shape;1078;p17"/>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9" name="Google Shape;1079;p17"/>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0" name="Google Shape;1080;p17"/>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1" name="Google Shape;1081;p17"/>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2" name="Google Shape;1082;p17"/>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3" name="Google Shape;1083;p17"/>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4" name="Google Shape;1084;p17"/>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5" name="Google Shape;1085;p17"/>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6" name="Google Shape;1086;p17"/>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7" name="Google Shape;1087;p17"/>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8" name="Google Shape;1088;p17"/>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9" name="Google Shape;1089;p17"/>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0" name="Google Shape;1090;p17"/>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1" name="Google Shape;1091;p17"/>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2" name="Google Shape;1092;p17"/>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3" name="Google Shape;1093;p17"/>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4" name="Google Shape;1094;p17"/>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5" name="Google Shape;1095;p17"/>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6" name="Google Shape;1096;p17"/>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7" name="Google Shape;1097;p17"/>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8" name="Google Shape;1098;p17"/>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099" name="Google Shape;1099;p17"/>
            <p:cNvGrpSpPr/>
            <p:nvPr/>
          </p:nvGrpSpPr>
          <p:grpSpPr>
            <a:xfrm rot="5400000">
              <a:off x="2058094" y="-1990670"/>
              <a:ext cx="5008701" cy="9124841"/>
              <a:chOff x="13225" y="-20725"/>
              <a:chExt cx="5007199" cy="5157900"/>
            </a:xfrm>
          </p:grpSpPr>
          <p:cxnSp>
            <p:nvCxnSpPr>
              <p:cNvPr id="1100" name="Google Shape;1100;p17"/>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1" name="Google Shape;1101;p17"/>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2" name="Google Shape;1102;p17"/>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3" name="Google Shape;1103;p17"/>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4" name="Google Shape;1104;p17"/>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5" name="Google Shape;1105;p17"/>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6" name="Google Shape;1106;p17"/>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7" name="Google Shape;1107;p17"/>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8" name="Google Shape;1108;p17"/>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9" name="Google Shape;1109;p17"/>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10" name="Google Shape;1110;p17"/>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11" name="Google Shape;1111;p17"/>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12" name="Google Shape;1112;p17"/>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13" name="Google Shape;1113;p17"/>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14" name="Google Shape;1114;p17"/>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15" name="Google Shape;1115;p17"/>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16" name="Google Shape;1116;p17"/>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17" name="Google Shape;1117;p17"/>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118" name="Google Shape;1118;p17"/>
          <p:cNvGrpSpPr/>
          <p:nvPr/>
        </p:nvGrpSpPr>
        <p:grpSpPr>
          <a:xfrm>
            <a:off x="481063" y="270804"/>
            <a:ext cx="8181874" cy="187800"/>
            <a:chOff x="306052" y="225875"/>
            <a:chExt cx="8181874" cy="187800"/>
          </a:xfrm>
        </p:grpSpPr>
        <p:sp>
          <p:nvSpPr>
            <p:cNvPr id="1119" name="Google Shape;1119;p17"/>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7"/>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17"/>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17"/>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7"/>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7"/>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7"/>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17"/>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17"/>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17"/>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17"/>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17"/>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17"/>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17"/>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7"/>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7"/>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7"/>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7"/>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7"/>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7"/>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7"/>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7"/>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7"/>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7"/>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3" name="Google Shape;1143;p17"/>
          <p:cNvSpPr txBox="1"/>
          <p:nvPr>
            <p:ph type="title"/>
          </p:nvPr>
        </p:nvSpPr>
        <p:spPr>
          <a:xfrm>
            <a:off x="4118600" y="1572075"/>
            <a:ext cx="4301100" cy="5727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44" name="Google Shape;1144;p17"/>
          <p:cNvSpPr txBox="1"/>
          <p:nvPr>
            <p:ph idx="1" type="body"/>
          </p:nvPr>
        </p:nvSpPr>
        <p:spPr>
          <a:xfrm>
            <a:off x="4129650" y="2201925"/>
            <a:ext cx="4572300" cy="13695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atin typeface="Albert Sans Medium"/>
                <a:ea typeface="Albert Sans Medium"/>
                <a:cs typeface="Albert Sans Medium"/>
                <a:sym typeface="Albert Sans Medium"/>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_1">
    <p:spTree>
      <p:nvGrpSpPr>
        <p:cNvPr id="1145" name="Shape 1145"/>
        <p:cNvGrpSpPr/>
        <p:nvPr/>
      </p:nvGrpSpPr>
      <p:grpSpPr>
        <a:xfrm>
          <a:off x="0" y="0"/>
          <a:ext cx="0" cy="0"/>
          <a:chOff x="0" y="0"/>
          <a:chExt cx="0" cy="0"/>
        </a:xfrm>
      </p:grpSpPr>
      <p:grpSp>
        <p:nvGrpSpPr>
          <p:cNvPr id="1146" name="Google Shape;1146;p18"/>
          <p:cNvGrpSpPr/>
          <p:nvPr/>
        </p:nvGrpSpPr>
        <p:grpSpPr>
          <a:xfrm>
            <a:off x="-11359" y="-20725"/>
            <a:ext cx="9148747" cy="5157900"/>
            <a:chOff x="-11359" y="-20725"/>
            <a:chExt cx="9148747" cy="5157900"/>
          </a:xfrm>
        </p:grpSpPr>
        <p:grpSp>
          <p:nvGrpSpPr>
            <p:cNvPr id="1147" name="Google Shape;1147;p18"/>
            <p:cNvGrpSpPr/>
            <p:nvPr/>
          </p:nvGrpSpPr>
          <p:grpSpPr>
            <a:xfrm>
              <a:off x="-11359" y="-20725"/>
              <a:ext cx="9148747" cy="5157900"/>
              <a:chOff x="-4747" y="-20725"/>
              <a:chExt cx="9148747" cy="5157900"/>
            </a:xfrm>
          </p:grpSpPr>
          <p:cxnSp>
            <p:nvCxnSpPr>
              <p:cNvPr id="1148" name="Google Shape;1148;p18"/>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49" name="Google Shape;1149;p18"/>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0" name="Google Shape;1150;p18"/>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1" name="Google Shape;1151;p18"/>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2" name="Google Shape;1152;p18"/>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3" name="Google Shape;1153;p18"/>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4" name="Google Shape;1154;p18"/>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5" name="Google Shape;1155;p18"/>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6" name="Google Shape;1156;p18"/>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7" name="Google Shape;1157;p18"/>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8" name="Google Shape;1158;p18"/>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9" name="Google Shape;1159;p18"/>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0" name="Google Shape;1160;p18"/>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1" name="Google Shape;1161;p18"/>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2" name="Google Shape;1162;p18"/>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3" name="Google Shape;1163;p18"/>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4" name="Google Shape;1164;p18"/>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5" name="Google Shape;1165;p18"/>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6" name="Google Shape;1166;p18"/>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7" name="Google Shape;1167;p18"/>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8" name="Google Shape;1168;p18"/>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9" name="Google Shape;1169;p18"/>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0" name="Google Shape;1170;p18"/>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1" name="Google Shape;1171;p18"/>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2" name="Google Shape;1172;p18"/>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3" name="Google Shape;1173;p18"/>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4" name="Google Shape;1174;p18"/>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5" name="Google Shape;1175;p18"/>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6" name="Google Shape;1176;p18"/>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7" name="Google Shape;1177;p18"/>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8" name="Google Shape;1178;p18"/>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9" name="Google Shape;1179;p18"/>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180" name="Google Shape;1180;p18"/>
            <p:cNvGrpSpPr/>
            <p:nvPr/>
          </p:nvGrpSpPr>
          <p:grpSpPr>
            <a:xfrm rot="5400000">
              <a:off x="2058094" y="-1990670"/>
              <a:ext cx="5008701" cy="9124841"/>
              <a:chOff x="13225" y="-20725"/>
              <a:chExt cx="5007199" cy="5157900"/>
            </a:xfrm>
          </p:grpSpPr>
          <p:cxnSp>
            <p:nvCxnSpPr>
              <p:cNvPr id="1181" name="Google Shape;1181;p18"/>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82" name="Google Shape;1182;p18"/>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83" name="Google Shape;1183;p18"/>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84" name="Google Shape;1184;p18"/>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85" name="Google Shape;1185;p18"/>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86" name="Google Shape;1186;p18"/>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87" name="Google Shape;1187;p18"/>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88" name="Google Shape;1188;p18"/>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89" name="Google Shape;1189;p18"/>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0" name="Google Shape;1190;p18"/>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1" name="Google Shape;1191;p18"/>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2" name="Google Shape;1192;p18"/>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3" name="Google Shape;1193;p18"/>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4" name="Google Shape;1194;p18"/>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5" name="Google Shape;1195;p18"/>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6" name="Google Shape;1196;p18"/>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7" name="Google Shape;1197;p18"/>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8" name="Google Shape;1198;p18"/>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199" name="Google Shape;1199;p18"/>
          <p:cNvGrpSpPr/>
          <p:nvPr/>
        </p:nvGrpSpPr>
        <p:grpSpPr>
          <a:xfrm>
            <a:off x="481063" y="270804"/>
            <a:ext cx="8181874" cy="187800"/>
            <a:chOff x="306052" y="225875"/>
            <a:chExt cx="8181874" cy="187800"/>
          </a:xfrm>
        </p:grpSpPr>
        <p:sp>
          <p:nvSpPr>
            <p:cNvPr id="1200" name="Google Shape;1200;p18"/>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8"/>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8"/>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8"/>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8"/>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8"/>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8"/>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8"/>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8"/>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8"/>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8"/>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8"/>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8"/>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8"/>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8"/>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8"/>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8"/>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8"/>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8"/>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8"/>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8"/>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8"/>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8"/>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8"/>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4" name="Google Shape;1224;p18"/>
          <p:cNvSpPr txBox="1"/>
          <p:nvPr>
            <p:ph type="title"/>
          </p:nvPr>
        </p:nvSpPr>
        <p:spPr>
          <a:xfrm>
            <a:off x="4746275" y="1799325"/>
            <a:ext cx="3676800" cy="5727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25" name="Google Shape;1225;p18"/>
          <p:cNvSpPr txBox="1"/>
          <p:nvPr>
            <p:ph idx="1" type="body"/>
          </p:nvPr>
        </p:nvSpPr>
        <p:spPr>
          <a:xfrm>
            <a:off x="4746275" y="2429175"/>
            <a:ext cx="3823500" cy="915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atin typeface="Albert Sans Medium"/>
                <a:ea typeface="Albert Sans Medium"/>
                <a:cs typeface="Albert Sans Medium"/>
                <a:sym typeface="Albert Sans Medium"/>
              </a:defRPr>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TITLE_AND_BODY_1">
    <p:spTree>
      <p:nvGrpSpPr>
        <p:cNvPr id="1226" name="Shape 1226"/>
        <p:cNvGrpSpPr/>
        <p:nvPr/>
      </p:nvGrpSpPr>
      <p:grpSpPr>
        <a:xfrm>
          <a:off x="0" y="0"/>
          <a:ext cx="0" cy="0"/>
          <a:chOff x="0" y="0"/>
          <a:chExt cx="0" cy="0"/>
        </a:xfrm>
      </p:grpSpPr>
      <p:grpSp>
        <p:nvGrpSpPr>
          <p:cNvPr id="1227" name="Google Shape;1227;p19"/>
          <p:cNvGrpSpPr/>
          <p:nvPr/>
        </p:nvGrpSpPr>
        <p:grpSpPr>
          <a:xfrm>
            <a:off x="-11359" y="-20725"/>
            <a:ext cx="9148747" cy="5157900"/>
            <a:chOff x="-11359" y="-20725"/>
            <a:chExt cx="9148747" cy="5157900"/>
          </a:xfrm>
        </p:grpSpPr>
        <p:grpSp>
          <p:nvGrpSpPr>
            <p:cNvPr id="1228" name="Google Shape;1228;p19"/>
            <p:cNvGrpSpPr/>
            <p:nvPr/>
          </p:nvGrpSpPr>
          <p:grpSpPr>
            <a:xfrm>
              <a:off x="-11359" y="-20725"/>
              <a:ext cx="9148747" cy="5157900"/>
              <a:chOff x="-4747" y="-20725"/>
              <a:chExt cx="9148747" cy="5157900"/>
            </a:xfrm>
          </p:grpSpPr>
          <p:cxnSp>
            <p:nvCxnSpPr>
              <p:cNvPr id="1229" name="Google Shape;1229;p19"/>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0" name="Google Shape;1230;p19"/>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1" name="Google Shape;1231;p19"/>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2" name="Google Shape;1232;p19"/>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3" name="Google Shape;1233;p19"/>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4" name="Google Shape;1234;p19"/>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5" name="Google Shape;1235;p19"/>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6" name="Google Shape;1236;p19"/>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7" name="Google Shape;1237;p19"/>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8" name="Google Shape;1238;p19"/>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39" name="Google Shape;1239;p19"/>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0" name="Google Shape;1240;p19"/>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1" name="Google Shape;1241;p19"/>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2" name="Google Shape;1242;p19"/>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3" name="Google Shape;1243;p19"/>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4" name="Google Shape;1244;p19"/>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5" name="Google Shape;1245;p19"/>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6" name="Google Shape;1246;p19"/>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7" name="Google Shape;1247;p19"/>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8" name="Google Shape;1248;p19"/>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49" name="Google Shape;1249;p19"/>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0" name="Google Shape;1250;p19"/>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1" name="Google Shape;1251;p19"/>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2" name="Google Shape;1252;p19"/>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3" name="Google Shape;1253;p19"/>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4" name="Google Shape;1254;p19"/>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5" name="Google Shape;1255;p19"/>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6" name="Google Shape;1256;p19"/>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7" name="Google Shape;1257;p19"/>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8" name="Google Shape;1258;p19"/>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9" name="Google Shape;1259;p19"/>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60" name="Google Shape;1260;p19"/>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261" name="Google Shape;1261;p19"/>
            <p:cNvGrpSpPr/>
            <p:nvPr/>
          </p:nvGrpSpPr>
          <p:grpSpPr>
            <a:xfrm rot="5400000">
              <a:off x="2058094" y="-1990670"/>
              <a:ext cx="5008701" cy="9124841"/>
              <a:chOff x="13225" y="-20725"/>
              <a:chExt cx="5007199" cy="5157900"/>
            </a:xfrm>
          </p:grpSpPr>
          <p:cxnSp>
            <p:nvCxnSpPr>
              <p:cNvPr id="1262" name="Google Shape;1262;p19"/>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63" name="Google Shape;1263;p19"/>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64" name="Google Shape;1264;p19"/>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65" name="Google Shape;1265;p19"/>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66" name="Google Shape;1266;p19"/>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67" name="Google Shape;1267;p19"/>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68" name="Google Shape;1268;p19"/>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69" name="Google Shape;1269;p19"/>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0" name="Google Shape;1270;p19"/>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1" name="Google Shape;1271;p19"/>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2" name="Google Shape;1272;p19"/>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3" name="Google Shape;1273;p19"/>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4" name="Google Shape;1274;p19"/>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5" name="Google Shape;1275;p19"/>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6" name="Google Shape;1276;p19"/>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7" name="Google Shape;1277;p19"/>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8" name="Google Shape;1278;p19"/>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9" name="Google Shape;1279;p19"/>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280" name="Google Shape;1280;p19"/>
          <p:cNvGrpSpPr/>
          <p:nvPr/>
        </p:nvGrpSpPr>
        <p:grpSpPr>
          <a:xfrm>
            <a:off x="481063" y="270804"/>
            <a:ext cx="8181874" cy="187800"/>
            <a:chOff x="306052" y="225875"/>
            <a:chExt cx="8181874" cy="187800"/>
          </a:xfrm>
        </p:grpSpPr>
        <p:sp>
          <p:nvSpPr>
            <p:cNvPr id="1281" name="Google Shape;1281;p19"/>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9"/>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9"/>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9"/>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9"/>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19"/>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19"/>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19"/>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9"/>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9"/>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9"/>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9"/>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9"/>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9"/>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9"/>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9"/>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9"/>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9"/>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9"/>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9"/>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9"/>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9"/>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9"/>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9"/>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05" name="Google Shape;1305;p19"/>
          <p:cNvSpPr txBox="1"/>
          <p:nvPr>
            <p:ph type="title"/>
          </p:nvPr>
        </p:nvSpPr>
        <p:spPr>
          <a:xfrm>
            <a:off x="720000" y="521225"/>
            <a:ext cx="5158800" cy="12228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sz="30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06" name="Google Shape;1306;p19"/>
          <p:cNvSpPr txBox="1"/>
          <p:nvPr>
            <p:ph idx="1" type="body"/>
          </p:nvPr>
        </p:nvSpPr>
        <p:spPr>
          <a:xfrm>
            <a:off x="720000" y="1667925"/>
            <a:ext cx="5626500" cy="29361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AutoNum type="arabicPeriod"/>
              <a:defRPr>
                <a:latin typeface="Albert Sans Medium"/>
                <a:ea typeface="Albert Sans Medium"/>
                <a:cs typeface="Albert Sans Medium"/>
                <a:sym typeface="Albert Sans Medium"/>
              </a:defRPr>
            </a:lvl1pPr>
            <a:lvl2pPr indent="-317500" lvl="1" marL="914400" rtl="0">
              <a:lnSpc>
                <a:spcPct val="115000"/>
              </a:lnSpc>
              <a:spcBef>
                <a:spcPts val="1000"/>
              </a:spcBef>
              <a:spcAft>
                <a:spcPts val="0"/>
              </a:spcAft>
              <a:buSzPts val="1400"/>
              <a:buFont typeface="Darker Grotesque SemiBold"/>
              <a:buAutoNum type="alphaLcPeriod"/>
              <a:defRPr/>
            </a:lvl2pPr>
            <a:lvl3pPr indent="-317500" lvl="2" marL="1371600" rtl="0">
              <a:lnSpc>
                <a:spcPct val="115000"/>
              </a:lnSpc>
              <a:spcBef>
                <a:spcPts val="0"/>
              </a:spcBef>
              <a:spcAft>
                <a:spcPts val="0"/>
              </a:spcAft>
              <a:buSzPts val="1400"/>
              <a:buFont typeface="Darker Grotesque SemiBold"/>
              <a:buAutoNum type="romanLcPeriod"/>
              <a:defRPr/>
            </a:lvl3pPr>
            <a:lvl4pPr indent="-317500" lvl="3" marL="1828800" rtl="0">
              <a:lnSpc>
                <a:spcPct val="115000"/>
              </a:lnSpc>
              <a:spcBef>
                <a:spcPts val="0"/>
              </a:spcBef>
              <a:spcAft>
                <a:spcPts val="0"/>
              </a:spcAft>
              <a:buSzPts val="1400"/>
              <a:buFont typeface="Darker Grotesque SemiBold"/>
              <a:buAutoNum type="arabicPeriod"/>
              <a:defRPr/>
            </a:lvl4pPr>
            <a:lvl5pPr indent="-317500" lvl="4" marL="2286000" rtl="0">
              <a:lnSpc>
                <a:spcPct val="115000"/>
              </a:lnSpc>
              <a:spcBef>
                <a:spcPts val="0"/>
              </a:spcBef>
              <a:spcAft>
                <a:spcPts val="0"/>
              </a:spcAft>
              <a:buSzPts val="1400"/>
              <a:buFont typeface="Darker Grotesque SemiBold"/>
              <a:buAutoNum type="alphaLcPeriod"/>
              <a:defRPr/>
            </a:lvl5pPr>
            <a:lvl6pPr indent="-317500" lvl="5" marL="2743200" rtl="0">
              <a:lnSpc>
                <a:spcPct val="115000"/>
              </a:lnSpc>
              <a:spcBef>
                <a:spcPts val="0"/>
              </a:spcBef>
              <a:spcAft>
                <a:spcPts val="0"/>
              </a:spcAft>
              <a:buSzPts val="1400"/>
              <a:buFont typeface="Darker Grotesque SemiBold"/>
              <a:buAutoNum type="romanLcPeriod"/>
              <a:defRPr/>
            </a:lvl6pPr>
            <a:lvl7pPr indent="-317500" lvl="6" marL="3200400" rtl="0">
              <a:lnSpc>
                <a:spcPct val="115000"/>
              </a:lnSpc>
              <a:spcBef>
                <a:spcPts val="0"/>
              </a:spcBef>
              <a:spcAft>
                <a:spcPts val="0"/>
              </a:spcAft>
              <a:buSzPts val="1400"/>
              <a:buFont typeface="Darker Grotesque SemiBold"/>
              <a:buAutoNum type="arabicPeriod"/>
              <a:defRPr/>
            </a:lvl7pPr>
            <a:lvl8pPr indent="-317500" lvl="7" marL="3657600" rtl="0">
              <a:lnSpc>
                <a:spcPct val="115000"/>
              </a:lnSpc>
              <a:spcBef>
                <a:spcPts val="0"/>
              </a:spcBef>
              <a:spcAft>
                <a:spcPts val="0"/>
              </a:spcAft>
              <a:buSzPts val="1400"/>
              <a:buFont typeface="Darker Grotesque SemiBold"/>
              <a:buAutoNum type="alphaLcPeriod"/>
              <a:defRPr/>
            </a:lvl8pPr>
            <a:lvl9pPr indent="-317500" lvl="8" marL="4114800" rtl="0">
              <a:lnSpc>
                <a:spcPct val="115000"/>
              </a:lnSpc>
              <a:spcBef>
                <a:spcPts val="0"/>
              </a:spcBef>
              <a:spcAft>
                <a:spcPts val="0"/>
              </a:spcAft>
              <a:buSzPts val="1400"/>
              <a:buFont typeface="Darker Grotesque SemiBold"/>
              <a:buAutoNum type="romanLcPeriod"/>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TITLE_AND_BODY_1_1">
    <p:spTree>
      <p:nvGrpSpPr>
        <p:cNvPr id="1307" name="Shape 1307"/>
        <p:cNvGrpSpPr/>
        <p:nvPr/>
      </p:nvGrpSpPr>
      <p:grpSpPr>
        <a:xfrm>
          <a:off x="0" y="0"/>
          <a:ext cx="0" cy="0"/>
          <a:chOff x="0" y="0"/>
          <a:chExt cx="0" cy="0"/>
        </a:xfrm>
      </p:grpSpPr>
      <p:grpSp>
        <p:nvGrpSpPr>
          <p:cNvPr id="1308" name="Google Shape;1308;p20"/>
          <p:cNvGrpSpPr/>
          <p:nvPr/>
        </p:nvGrpSpPr>
        <p:grpSpPr>
          <a:xfrm>
            <a:off x="-11359" y="-20725"/>
            <a:ext cx="9148747" cy="5157900"/>
            <a:chOff x="-11359" y="-20725"/>
            <a:chExt cx="9148747" cy="5157900"/>
          </a:xfrm>
        </p:grpSpPr>
        <p:grpSp>
          <p:nvGrpSpPr>
            <p:cNvPr id="1309" name="Google Shape;1309;p20"/>
            <p:cNvGrpSpPr/>
            <p:nvPr/>
          </p:nvGrpSpPr>
          <p:grpSpPr>
            <a:xfrm>
              <a:off x="-11359" y="-20725"/>
              <a:ext cx="9148747" cy="5157900"/>
              <a:chOff x="-4747" y="-20725"/>
              <a:chExt cx="9148747" cy="5157900"/>
            </a:xfrm>
          </p:grpSpPr>
          <p:cxnSp>
            <p:nvCxnSpPr>
              <p:cNvPr id="1310" name="Google Shape;1310;p20"/>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1" name="Google Shape;1311;p20"/>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2" name="Google Shape;1312;p20"/>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3" name="Google Shape;1313;p20"/>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4" name="Google Shape;1314;p20"/>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5" name="Google Shape;1315;p20"/>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6" name="Google Shape;1316;p20"/>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7" name="Google Shape;1317;p20"/>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8" name="Google Shape;1318;p20"/>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9" name="Google Shape;1319;p20"/>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0" name="Google Shape;1320;p20"/>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1" name="Google Shape;1321;p20"/>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2" name="Google Shape;1322;p20"/>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3" name="Google Shape;1323;p20"/>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4" name="Google Shape;1324;p20"/>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5" name="Google Shape;1325;p20"/>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6" name="Google Shape;1326;p20"/>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7" name="Google Shape;1327;p20"/>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8" name="Google Shape;1328;p20"/>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9" name="Google Shape;1329;p20"/>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0" name="Google Shape;1330;p20"/>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1" name="Google Shape;1331;p20"/>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2" name="Google Shape;1332;p20"/>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3" name="Google Shape;1333;p20"/>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4" name="Google Shape;1334;p20"/>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5" name="Google Shape;1335;p20"/>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6" name="Google Shape;1336;p20"/>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7" name="Google Shape;1337;p20"/>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8" name="Google Shape;1338;p20"/>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9" name="Google Shape;1339;p20"/>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40" name="Google Shape;1340;p20"/>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41" name="Google Shape;1341;p20"/>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342" name="Google Shape;1342;p20"/>
            <p:cNvGrpSpPr/>
            <p:nvPr/>
          </p:nvGrpSpPr>
          <p:grpSpPr>
            <a:xfrm rot="5400000">
              <a:off x="2058094" y="-1990670"/>
              <a:ext cx="5008701" cy="9124841"/>
              <a:chOff x="13225" y="-20725"/>
              <a:chExt cx="5007199" cy="5157900"/>
            </a:xfrm>
          </p:grpSpPr>
          <p:cxnSp>
            <p:nvCxnSpPr>
              <p:cNvPr id="1343" name="Google Shape;1343;p20"/>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44" name="Google Shape;1344;p20"/>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45" name="Google Shape;1345;p20"/>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46" name="Google Shape;1346;p20"/>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47" name="Google Shape;1347;p20"/>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48" name="Google Shape;1348;p20"/>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49" name="Google Shape;1349;p20"/>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0" name="Google Shape;1350;p20"/>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1" name="Google Shape;1351;p20"/>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2" name="Google Shape;1352;p20"/>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3" name="Google Shape;1353;p20"/>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4" name="Google Shape;1354;p20"/>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5" name="Google Shape;1355;p20"/>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6" name="Google Shape;1356;p20"/>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7" name="Google Shape;1357;p20"/>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8" name="Google Shape;1358;p20"/>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9" name="Google Shape;1359;p20"/>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60" name="Google Shape;1360;p20"/>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361" name="Google Shape;1361;p20"/>
          <p:cNvGrpSpPr/>
          <p:nvPr/>
        </p:nvGrpSpPr>
        <p:grpSpPr>
          <a:xfrm>
            <a:off x="481063" y="270804"/>
            <a:ext cx="8181874" cy="187800"/>
            <a:chOff x="306052" y="225875"/>
            <a:chExt cx="8181874" cy="187800"/>
          </a:xfrm>
        </p:grpSpPr>
        <p:sp>
          <p:nvSpPr>
            <p:cNvPr id="1362" name="Google Shape;1362;p20"/>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0"/>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0"/>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0"/>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0"/>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0"/>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0"/>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0"/>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0"/>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0"/>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0"/>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0"/>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0"/>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0"/>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0"/>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0"/>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0"/>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0"/>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0"/>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0"/>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0"/>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0"/>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0"/>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0"/>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86" name="Google Shape;1386;p20"/>
          <p:cNvSpPr txBox="1"/>
          <p:nvPr>
            <p:ph type="title"/>
          </p:nvPr>
        </p:nvSpPr>
        <p:spPr>
          <a:xfrm>
            <a:off x="720000" y="1268575"/>
            <a:ext cx="5146800" cy="5727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87" name="Google Shape;1387;p20"/>
          <p:cNvSpPr txBox="1"/>
          <p:nvPr>
            <p:ph idx="1" type="body"/>
          </p:nvPr>
        </p:nvSpPr>
        <p:spPr>
          <a:xfrm>
            <a:off x="733200" y="1898425"/>
            <a:ext cx="5146800" cy="16677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88" name="Shape 88"/>
        <p:cNvGrpSpPr/>
        <p:nvPr/>
      </p:nvGrpSpPr>
      <p:grpSpPr>
        <a:xfrm>
          <a:off x="0" y="0"/>
          <a:ext cx="0" cy="0"/>
          <a:chOff x="0" y="0"/>
          <a:chExt cx="0" cy="0"/>
        </a:xfrm>
      </p:grpSpPr>
      <p:grpSp>
        <p:nvGrpSpPr>
          <p:cNvPr id="89" name="Google Shape;89;p3"/>
          <p:cNvGrpSpPr/>
          <p:nvPr/>
        </p:nvGrpSpPr>
        <p:grpSpPr>
          <a:xfrm>
            <a:off x="-11359" y="-20725"/>
            <a:ext cx="9148747" cy="5157900"/>
            <a:chOff x="-11359" y="-20725"/>
            <a:chExt cx="9148747" cy="5157900"/>
          </a:xfrm>
        </p:grpSpPr>
        <p:grpSp>
          <p:nvGrpSpPr>
            <p:cNvPr id="90" name="Google Shape;90;p3"/>
            <p:cNvGrpSpPr/>
            <p:nvPr/>
          </p:nvGrpSpPr>
          <p:grpSpPr>
            <a:xfrm>
              <a:off x="-11359" y="-20725"/>
              <a:ext cx="9148747" cy="5157900"/>
              <a:chOff x="-4747" y="-20725"/>
              <a:chExt cx="9148747" cy="5157900"/>
            </a:xfrm>
          </p:grpSpPr>
          <p:cxnSp>
            <p:nvCxnSpPr>
              <p:cNvPr id="91" name="Google Shape;91;p3"/>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2" name="Google Shape;92;p3"/>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3" name="Google Shape;93;p3"/>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4" name="Google Shape;94;p3"/>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5" name="Google Shape;95;p3"/>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6" name="Google Shape;96;p3"/>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7" name="Google Shape;97;p3"/>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8" name="Google Shape;98;p3"/>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99" name="Google Shape;99;p3"/>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0" name="Google Shape;100;p3"/>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1" name="Google Shape;101;p3"/>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2" name="Google Shape;102;p3"/>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3" name="Google Shape;103;p3"/>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4" name="Google Shape;104;p3"/>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5" name="Google Shape;105;p3"/>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6" name="Google Shape;106;p3"/>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7" name="Google Shape;107;p3"/>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8" name="Google Shape;108;p3"/>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09" name="Google Shape;109;p3"/>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0" name="Google Shape;110;p3"/>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1" name="Google Shape;111;p3"/>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2" name="Google Shape;112;p3"/>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3" name="Google Shape;113;p3"/>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4" name="Google Shape;114;p3"/>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5" name="Google Shape;115;p3"/>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6" name="Google Shape;116;p3"/>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7" name="Google Shape;117;p3"/>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8" name="Google Shape;118;p3"/>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19" name="Google Shape;119;p3"/>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0" name="Google Shape;120;p3"/>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1" name="Google Shape;121;p3"/>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2" name="Google Shape;122;p3"/>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23" name="Google Shape;123;p3"/>
            <p:cNvGrpSpPr/>
            <p:nvPr/>
          </p:nvGrpSpPr>
          <p:grpSpPr>
            <a:xfrm rot="5400000">
              <a:off x="2058094" y="-1990670"/>
              <a:ext cx="5008701" cy="9124841"/>
              <a:chOff x="13225" y="-20725"/>
              <a:chExt cx="5007199" cy="5157900"/>
            </a:xfrm>
          </p:grpSpPr>
          <p:cxnSp>
            <p:nvCxnSpPr>
              <p:cNvPr id="124" name="Google Shape;124;p3"/>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5" name="Google Shape;125;p3"/>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6" name="Google Shape;126;p3"/>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7" name="Google Shape;127;p3"/>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8" name="Google Shape;128;p3"/>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29" name="Google Shape;129;p3"/>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0" name="Google Shape;130;p3"/>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1" name="Google Shape;131;p3"/>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2" name="Google Shape;132;p3"/>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3" name="Google Shape;133;p3"/>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4" name="Google Shape;134;p3"/>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5" name="Google Shape;135;p3"/>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6" name="Google Shape;136;p3"/>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7" name="Google Shape;137;p3"/>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8" name="Google Shape;138;p3"/>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9" name="Google Shape;139;p3"/>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 name="Google Shape;140;p3"/>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 name="Google Shape;141;p3"/>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42" name="Google Shape;142;p3"/>
          <p:cNvGrpSpPr/>
          <p:nvPr/>
        </p:nvGrpSpPr>
        <p:grpSpPr>
          <a:xfrm>
            <a:off x="481063" y="270804"/>
            <a:ext cx="8181874" cy="187800"/>
            <a:chOff x="306052" y="225875"/>
            <a:chExt cx="8181874" cy="187800"/>
          </a:xfrm>
        </p:grpSpPr>
        <p:sp>
          <p:nvSpPr>
            <p:cNvPr id="143" name="Google Shape;143;p3"/>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3"/>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3"/>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3"/>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3"/>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3"/>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3"/>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3"/>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3"/>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3"/>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3"/>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3"/>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3"/>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3"/>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3"/>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3"/>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3"/>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3"/>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3"/>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3"/>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3"/>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3"/>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3"/>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3"/>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3"/>
          <p:cNvSpPr txBox="1"/>
          <p:nvPr>
            <p:ph type="title"/>
          </p:nvPr>
        </p:nvSpPr>
        <p:spPr>
          <a:xfrm>
            <a:off x="961538" y="2144850"/>
            <a:ext cx="3894900" cy="19200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68" name="Google Shape;168;p3"/>
          <p:cNvSpPr txBox="1"/>
          <p:nvPr>
            <p:ph hasCustomPrompt="1" idx="2" type="title"/>
          </p:nvPr>
        </p:nvSpPr>
        <p:spPr>
          <a:xfrm>
            <a:off x="2273138" y="875250"/>
            <a:ext cx="1271700" cy="12696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6000"/>
              <a:buNone/>
              <a:defRPr sz="6000"/>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_2">
    <p:spTree>
      <p:nvGrpSpPr>
        <p:cNvPr id="1388" name="Shape 1388"/>
        <p:cNvGrpSpPr/>
        <p:nvPr/>
      </p:nvGrpSpPr>
      <p:grpSpPr>
        <a:xfrm>
          <a:off x="0" y="0"/>
          <a:ext cx="0" cy="0"/>
          <a:chOff x="0" y="0"/>
          <a:chExt cx="0" cy="0"/>
        </a:xfrm>
      </p:grpSpPr>
      <p:grpSp>
        <p:nvGrpSpPr>
          <p:cNvPr id="1389" name="Google Shape;1389;p21"/>
          <p:cNvGrpSpPr/>
          <p:nvPr/>
        </p:nvGrpSpPr>
        <p:grpSpPr>
          <a:xfrm>
            <a:off x="-11359" y="-20725"/>
            <a:ext cx="9148747" cy="5157900"/>
            <a:chOff x="-11359" y="-20725"/>
            <a:chExt cx="9148747" cy="5157900"/>
          </a:xfrm>
        </p:grpSpPr>
        <p:grpSp>
          <p:nvGrpSpPr>
            <p:cNvPr id="1390" name="Google Shape;1390;p21"/>
            <p:cNvGrpSpPr/>
            <p:nvPr/>
          </p:nvGrpSpPr>
          <p:grpSpPr>
            <a:xfrm>
              <a:off x="-11359" y="-20725"/>
              <a:ext cx="9148747" cy="5157900"/>
              <a:chOff x="-11359" y="-20725"/>
              <a:chExt cx="9148747" cy="5157900"/>
            </a:xfrm>
          </p:grpSpPr>
          <p:grpSp>
            <p:nvGrpSpPr>
              <p:cNvPr id="1391" name="Google Shape;1391;p21"/>
              <p:cNvGrpSpPr/>
              <p:nvPr/>
            </p:nvGrpSpPr>
            <p:grpSpPr>
              <a:xfrm>
                <a:off x="-11359" y="-20725"/>
                <a:ext cx="9148747" cy="5157900"/>
                <a:chOff x="-4747" y="-20725"/>
                <a:chExt cx="9148747" cy="5157900"/>
              </a:xfrm>
            </p:grpSpPr>
            <p:cxnSp>
              <p:nvCxnSpPr>
                <p:cNvPr id="1392" name="Google Shape;1392;p21"/>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93" name="Google Shape;1393;p21"/>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94" name="Google Shape;1394;p21"/>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95" name="Google Shape;1395;p21"/>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96" name="Google Shape;1396;p21"/>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97" name="Google Shape;1397;p21"/>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98" name="Google Shape;1398;p21"/>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399" name="Google Shape;1399;p21"/>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0" name="Google Shape;1400;p21"/>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1" name="Google Shape;1401;p21"/>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2" name="Google Shape;1402;p21"/>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3" name="Google Shape;1403;p21"/>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4" name="Google Shape;1404;p21"/>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5" name="Google Shape;1405;p21"/>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6" name="Google Shape;1406;p21"/>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7" name="Google Shape;1407;p21"/>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8" name="Google Shape;1408;p21"/>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09" name="Google Shape;1409;p21"/>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0" name="Google Shape;1410;p21"/>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1" name="Google Shape;1411;p21"/>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2" name="Google Shape;1412;p21"/>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3" name="Google Shape;1413;p21"/>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4" name="Google Shape;1414;p21"/>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5" name="Google Shape;1415;p21"/>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6" name="Google Shape;1416;p21"/>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7" name="Google Shape;1417;p21"/>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8" name="Google Shape;1418;p21"/>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19" name="Google Shape;1419;p21"/>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20" name="Google Shape;1420;p21"/>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21" name="Google Shape;1421;p21"/>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22" name="Google Shape;1422;p21"/>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23" name="Google Shape;1423;p21"/>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424" name="Google Shape;1424;p21"/>
              <p:cNvGrpSpPr/>
              <p:nvPr/>
            </p:nvGrpSpPr>
            <p:grpSpPr>
              <a:xfrm rot="5400000">
                <a:off x="2058094" y="-1990670"/>
                <a:ext cx="5008701" cy="9124841"/>
                <a:chOff x="13225" y="-20725"/>
                <a:chExt cx="5007199" cy="5157900"/>
              </a:xfrm>
            </p:grpSpPr>
            <p:cxnSp>
              <p:nvCxnSpPr>
                <p:cNvPr id="1425" name="Google Shape;1425;p21"/>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26" name="Google Shape;1426;p21"/>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27" name="Google Shape;1427;p21"/>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28" name="Google Shape;1428;p21"/>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29" name="Google Shape;1429;p21"/>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0" name="Google Shape;1430;p21"/>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1" name="Google Shape;1431;p21"/>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2" name="Google Shape;1432;p21"/>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3" name="Google Shape;1433;p21"/>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4" name="Google Shape;1434;p21"/>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5" name="Google Shape;1435;p21"/>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6" name="Google Shape;1436;p21"/>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7" name="Google Shape;1437;p21"/>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8" name="Google Shape;1438;p21"/>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39" name="Google Shape;1439;p21"/>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40" name="Google Shape;1440;p21"/>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41" name="Google Shape;1441;p21"/>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42" name="Google Shape;1442;p21"/>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443" name="Google Shape;1443;p21"/>
            <p:cNvGrpSpPr/>
            <p:nvPr/>
          </p:nvGrpSpPr>
          <p:grpSpPr>
            <a:xfrm>
              <a:off x="481063" y="270804"/>
              <a:ext cx="8181874" cy="187800"/>
              <a:chOff x="306052" y="225875"/>
              <a:chExt cx="8181874" cy="187800"/>
            </a:xfrm>
          </p:grpSpPr>
          <p:sp>
            <p:nvSpPr>
              <p:cNvPr id="1444" name="Google Shape;1444;p21"/>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1"/>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1"/>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1"/>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1"/>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1"/>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1"/>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1"/>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1"/>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1"/>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1"/>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1"/>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1"/>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1"/>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1"/>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1"/>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1"/>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1"/>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1"/>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1"/>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1"/>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1"/>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1"/>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1"/>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68" name="Google Shape;1468;p21"/>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nSpc>
                <a:spcPct val="115000"/>
              </a:lnSpc>
              <a:spcBef>
                <a:spcPts val="0"/>
              </a:spcBef>
              <a:spcAft>
                <a:spcPts val="0"/>
              </a:spcAft>
              <a:buSzPts val="3500"/>
              <a:buNone/>
              <a:defRPr b="1"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69" name="Google Shape;1469;p21"/>
          <p:cNvSpPr txBox="1"/>
          <p:nvPr>
            <p:ph hasCustomPrompt="1" idx="2" type="title"/>
          </p:nvPr>
        </p:nvSpPr>
        <p:spPr>
          <a:xfrm>
            <a:off x="720005" y="1276225"/>
            <a:ext cx="1170000" cy="7434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Font typeface="Libre Baskerville"/>
              <a:buNone/>
              <a:defRPr sz="3000">
                <a:latin typeface="Libre Baskerville"/>
                <a:ea typeface="Libre Baskerville"/>
                <a:cs typeface="Libre Baskerville"/>
                <a:sym typeface="Libre Baskerville"/>
              </a:defRPr>
            </a:lvl1pPr>
            <a:lvl2pPr lvl="1" rtl="0">
              <a:spcBef>
                <a:spcPts val="0"/>
              </a:spcBef>
              <a:spcAft>
                <a:spcPts val="0"/>
              </a:spcAft>
              <a:buSzPts val="3000"/>
              <a:buFont typeface="Libre Baskerville"/>
              <a:buNone/>
              <a:defRPr sz="3000">
                <a:latin typeface="Libre Baskerville"/>
                <a:ea typeface="Libre Baskerville"/>
                <a:cs typeface="Libre Baskerville"/>
                <a:sym typeface="Libre Baskerville"/>
              </a:defRPr>
            </a:lvl2pPr>
            <a:lvl3pPr lvl="2" rtl="0">
              <a:spcBef>
                <a:spcPts val="0"/>
              </a:spcBef>
              <a:spcAft>
                <a:spcPts val="0"/>
              </a:spcAft>
              <a:buSzPts val="3000"/>
              <a:buFont typeface="Libre Baskerville"/>
              <a:buNone/>
              <a:defRPr sz="3000">
                <a:latin typeface="Libre Baskerville"/>
                <a:ea typeface="Libre Baskerville"/>
                <a:cs typeface="Libre Baskerville"/>
                <a:sym typeface="Libre Baskerville"/>
              </a:defRPr>
            </a:lvl3pPr>
            <a:lvl4pPr lvl="3" rtl="0">
              <a:spcBef>
                <a:spcPts val="0"/>
              </a:spcBef>
              <a:spcAft>
                <a:spcPts val="0"/>
              </a:spcAft>
              <a:buSzPts val="3000"/>
              <a:buFont typeface="Libre Baskerville"/>
              <a:buNone/>
              <a:defRPr sz="3000">
                <a:latin typeface="Libre Baskerville"/>
                <a:ea typeface="Libre Baskerville"/>
                <a:cs typeface="Libre Baskerville"/>
                <a:sym typeface="Libre Baskerville"/>
              </a:defRPr>
            </a:lvl4pPr>
            <a:lvl5pPr lvl="4" rtl="0">
              <a:spcBef>
                <a:spcPts val="0"/>
              </a:spcBef>
              <a:spcAft>
                <a:spcPts val="0"/>
              </a:spcAft>
              <a:buSzPts val="3000"/>
              <a:buFont typeface="Libre Baskerville"/>
              <a:buNone/>
              <a:defRPr sz="3000">
                <a:latin typeface="Libre Baskerville"/>
                <a:ea typeface="Libre Baskerville"/>
                <a:cs typeface="Libre Baskerville"/>
                <a:sym typeface="Libre Baskerville"/>
              </a:defRPr>
            </a:lvl5pPr>
            <a:lvl6pPr lvl="5" rtl="0">
              <a:spcBef>
                <a:spcPts val="0"/>
              </a:spcBef>
              <a:spcAft>
                <a:spcPts val="0"/>
              </a:spcAft>
              <a:buSzPts val="3000"/>
              <a:buFont typeface="Libre Baskerville"/>
              <a:buNone/>
              <a:defRPr sz="3000">
                <a:latin typeface="Libre Baskerville"/>
                <a:ea typeface="Libre Baskerville"/>
                <a:cs typeface="Libre Baskerville"/>
                <a:sym typeface="Libre Baskerville"/>
              </a:defRPr>
            </a:lvl6pPr>
            <a:lvl7pPr lvl="6" rtl="0">
              <a:spcBef>
                <a:spcPts val="0"/>
              </a:spcBef>
              <a:spcAft>
                <a:spcPts val="0"/>
              </a:spcAft>
              <a:buSzPts val="3000"/>
              <a:buFont typeface="Libre Baskerville"/>
              <a:buNone/>
              <a:defRPr sz="3000">
                <a:latin typeface="Libre Baskerville"/>
                <a:ea typeface="Libre Baskerville"/>
                <a:cs typeface="Libre Baskerville"/>
                <a:sym typeface="Libre Baskerville"/>
              </a:defRPr>
            </a:lvl7pPr>
            <a:lvl8pPr lvl="7" rtl="0">
              <a:spcBef>
                <a:spcPts val="0"/>
              </a:spcBef>
              <a:spcAft>
                <a:spcPts val="0"/>
              </a:spcAft>
              <a:buSzPts val="3000"/>
              <a:buFont typeface="Libre Baskerville"/>
              <a:buNone/>
              <a:defRPr sz="3000">
                <a:latin typeface="Libre Baskerville"/>
                <a:ea typeface="Libre Baskerville"/>
                <a:cs typeface="Libre Baskerville"/>
                <a:sym typeface="Libre Baskerville"/>
              </a:defRPr>
            </a:lvl8pPr>
            <a:lvl9pPr lvl="8" rtl="0">
              <a:spcBef>
                <a:spcPts val="0"/>
              </a:spcBef>
              <a:spcAft>
                <a:spcPts val="0"/>
              </a:spcAft>
              <a:buSzPts val="3000"/>
              <a:buFont typeface="Libre Baskerville"/>
              <a:buNone/>
              <a:defRPr sz="3000">
                <a:latin typeface="Libre Baskerville"/>
                <a:ea typeface="Libre Baskerville"/>
                <a:cs typeface="Libre Baskerville"/>
                <a:sym typeface="Libre Baskerville"/>
              </a:defRPr>
            </a:lvl9pPr>
          </a:lstStyle>
          <a:p>
            <a:r>
              <a:t>xx%</a:t>
            </a:r>
          </a:p>
        </p:txBody>
      </p:sp>
      <p:sp>
        <p:nvSpPr>
          <p:cNvPr id="1470" name="Google Shape;1470;p21"/>
          <p:cNvSpPr txBox="1"/>
          <p:nvPr>
            <p:ph idx="1" type="subTitle"/>
          </p:nvPr>
        </p:nvSpPr>
        <p:spPr>
          <a:xfrm>
            <a:off x="1890003" y="1424175"/>
            <a:ext cx="5581500" cy="4476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2400"/>
              <a:buFont typeface="Libre Baskerville"/>
              <a:buNone/>
              <a:defRPr b="1" sz="2200">
                <a:solidFill>
                  <a:schemeClr val="dk1"/>
                </a:solidFill>
              </a:defRPr>
            </a:lvl1pPr>
            <a:lvl2pPr lvl="1"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1471" name="Google Shape;1471;p21"/>
          <p:cNvSpPr txBox="1"/>
          <p:nvPr>
            <p:ph hasCustomPrompt="1" idx="3" type="title"/>
          </p:nvPr>
        </p:nvSpPr>
        <p:spPr>
          <a:xfrm>
            <a:off x="720005" y="2140100"/>
            <a:ext cx="1170000" cy="7434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Font typeface="Libre Baskerville"/>
              <a:buNone/>
              <a:defRPr sz="3000">
                <a:latin typeface="Libre Baskerville"/>
                <a:ea typeface="Libre Baskerville"/>
                <a:cs typeface="Libre Baskerville"/>
                <a:sym typeface="Libre Baskerville"/>
              </a:defRPr>
            </a:lvl1pPr>
            <a:lvl2pPr lvl="1" rtl="0">
              <a:spcBef>
                <a:spcPts val="0"/>
              </a:spcBef>
              <a:spcAft>
                <a:spcPts val="0"/>
              </a:spcAft>
              <a:buSzPts val="3000"/>
              <a:buFont typeface="Libre Baskerville"/>
              <a:buNone/>
              <a:defRPr sz="3000">
                <a:latin typeface="Libre Baskerville"/>
                <a:ea typeface="Libre Baskerville"/>
                <a:cs typeface="Libre Baskerville"/>
                <a:sym typeface="Libre Baskerville"/>
              </a:defRPr>
            </a:lvl2pPr>
            <a:lvl3pPr lvl="2" rtl="0">
              <a:spcBef>
                <a:spcPts val="0"/>
              </a:spcBef>
              <a:spcAft>
                <a:spcPts val="0"/>
              </a:spcAft>
              <a:buSzPts val="3000"/>
              <a:buFont typeface="Libre Baskerville"/>
              <a:buNone/>
              <a:defRPr sz="3000">
                <a:latin typeface="Libre Baskerville"/>
                <a:ea typeface="Libre Baskerville"/>
                <a:cs typeface="Libre Baskerville"/>
                <a:sym typeface="Libre Baskerville"/>
              </a:defRPr>
            </a:lvl3pPr>
            <a:lvl4pPr lvl="3" rtl="0">
              <a:spcBef>
                <a:spcPts val="0"/>
              </a:spcBef>
              <a:spcAft>
                <a:spcPts val="0"/>
              </a:spcAft>
              <a:buSzPts val="3000"/>
              <a:buFont typeface="Libre Baskerville"/>
              <a:buNone/>
              <a:defRPr sz="3000">
                <a:latin typeface="Libre Baskerville"/>
                <a:ea typeface="Libre Baskerville"/>
                <a:cs typeface="Libre Baskerville"/>
                <a:sym typeface="Libre Baskerville"/>
              </a:defRPr>
            </a:lvl4pPr>
            <a:lvl5pPr lvl="4" rtl="0">
              <a:spcBef>
                <a:spcPts val="0"/>
              </a:spcBef>
              <a:spcAft>
                <a:spcPts val="0"/>
              </a:spcAft>
              <a:buSzPts val="3000"/>
              <a:buFont typeface="Libre Baskerville"/>
              <a:buNone/>
              <a:defRPr sz="3000">
                <a:latin typeface="Libre Baskerville"/>
                <a:ea typeface="Libre Baskerville"/>
                <a:cs typeface="Libre Baskerville"/>
                <a:sym typeface="Libre Baskerville"/>
              </a:defRPr>
            </a:lvl5pPr>
            <a:lvl6pPr lvl="5" rtl="0">
              <a:spcBef>
                <a:spcPts val="0"/>
              </a:spcBef>
              <a:spcAft>
                <a:spcPts val="0"/>
              </a:spcAft>
              <a:buSzPts val="3000"/>
              <a:buFont typeface="Libre Baskerville"/>
              <a:buNone/>
              <a:defRPr sz="3000">
                <a:latin typeface="Libre Baskerville"/>
                <a:ea typeface="Libre Baskerville"/>
                <a:cs typeface="Libre Baskerville"/>
                <a:sym typeface="Libre Baskerville"/>
              </a:defRPr>
            </a:lvl6pPr>
            <a:lvl7pPr lvl="6" rtl="0">
              <a:spcBef>
                <a:spcPts val="0"/>
              </a:spcBef>
              <a:spcAft>
                <a:spcPts val="0"/>
              </a:spcAft>
              <a:buSzPts val="3000"/>
              <a:buFont typeface="Libre Baskerville"/>
              <a:buNone/>
              <a:defRPr sz="3000">
                <a:latin typeface="Libre Baskerville"/>
                <a:ea typeface="Libre Baskerville"/>
                <a:cs typeface="Libre Baskerville"/>
                <a:sym typeface="Libre Baskerville"/>
              </a:defRPr>
            </a:lvl7pPr>
            <a:lvl8pPr lvl="7" rtl="0">
              <a:spcBef>
                <a:spcPts val="0"/>
              </a:spcBef>
              <a:spcAft>
                <a:spcPts val="0"/>
              </a:spcAft>
              <a:buSzPts val="3000"/>
              <a:buFont typeface="Libre Baskerville"/>
              <a:buNone/>
              <a:defRPr sz="3000">
                <a:latin typeface="Libre Baskerville"/>
                <a:ea typeface="Libre Baskerville"/>
                <a:cs typeface="Libre Baskerville"/>
                <a:sym typeface="Libre Baskerville"/>
              </a:defRPr>
            </a:lvl8pPr>
            <a:lvl9pPr lvl="8" rtl="0">
              <a:spcBef>
                <a:spcPts val="0"/>
              </a:spcBef>
              <a:spcAft>
                <a:spcPts val="0"/>
              </a:spcAft>
              <a:buSzPts val="3000"/>
              <a:buFont typeface="Libre Baskerville"/>
              <a:buNone/>
              <a:defRPr sz="3000">
                <a:latin typeface="Libre Baskerville"/>
                <a:ea typeface="Libre Baskerville"/>
                <a:cs typeface="Libre Baskerville"/>
                <a:sym typeface="Libre Baskerville"/>
              </a:defRPr>
            </a:lvl9pPr>
          </a:lstStyle>
          <a:p>
            <a:r>
              <a:t>xx%</a:t>
            </a:r>
          </a:p>
        </p:txBody>
      </p:sp>
      <p:sp>
        <p:nvSpPr>
          <p:cNvPr id="1472" name="Google Shape;1472;p21"/>
          <p:cNvSpPr txBox="1"/>
          <p:nvPr>
            <p:ph idx="4" type="subTitle"/>
          </p:nvPr>
        </p:nvSpPr>
        <p:spPr>
          <a:xfrm>
            <a:off x="1890003" y="2288000"/>
            <a:ext cx="5581500" cy="4476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2400"/>
              <a:buFont typeface="Libre Baskerville"/>
              <a:buNone/>
              <a:defRPr b="1" sz="2200">
                <a:solidFill>
                  <a:schemeClr val="dk1"/>
                </a:solidFill>
              </a:defRPr>
            </a:lvl1pPr>
            <a:lvl2pPr lvl="1"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1473" name="Google Shape;1473;p21"/>
          <p:cNvSpPr txBox="1"/>
          <p:nvPr>
            <p:ph hasCustomPrompt="1" idx="5" type="title"/>
          </p:nvPr>
        </p:nvSpPr>
        <p:spPr>
          <a:xfrm>
            <a:off x="720005" y="3003925"/>
            <a:ext cx="1170000" cy="7434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Font typeface="Libre Baskerville"/>
              <a:buNone/>
              <a:defRPr sz="3000">
                <a:latin typeface="Libre Baskerville"/>
                <a:ea typeface="Libre Baskerville"/>
                <a:cs typeface="Libre Baskerville"/>
                <a:sym typeface="Libre Baskerville"/>
              </a:defRPr>
            </a:lvl1pPr>
            <a:lvl2pPr lvl="1" rtl="0">
              <a:spcBef>
                <a:spcPts val="0"/>
              </a:spcBef>
              <a:spcAft>
                <a:spcPts val="0"/>
              </a:spcAft>
              <a:buSzPts val="3000"/>
              <a:buFont typeface="Libre Baskerville"/>
              <a:buNone/>
              <a:defRPr sz="3000">
                <a:latin typeface="Libre Baskerville"/>
                <a:ea typeface="Libre Baskerville"/>
                <a:cs typeface="Libre Baskerville"/>
                <a:sym typeface="Libre Baskerville"/>
              </a:defRPr>
            </a:lvl2pPr>
            <a:lvl3pPr lvl="2" rtl="0">
              <a:spcBef>
                <a:spcPts val="0"/>
              </a:spcBef>
              <a:spcAft>
                <a:spcPts val="0"/>
              </a:spcAft>
              <a:buSzPts val="3000"/>
              <a:buFont typeface="Libre Baskerville"/>
              <a:buNone/>
              <a:defRPr sz="3000">
                <a:latin typeface="Libre Baskerville"/>
                <a:ea typeface="Libre Baskerville"/>
                <a:cs typeface="Libre Baskerville"/>
                <a:sym typeface="Libre Baskerville"/>
              </a:defRPr>
            </a:lvl3pPr>
            <a:lvl4pPr lvl="3" rtl="0">
              <a:spcBef>
                <a:spcPts val="0"/>
              </a:spcBef>
              <a:spcAft>
                <a:spcPts val="0"/>
              </a:spcAft>
              <a:buSzPts val="3000"/>
              <a:buFont typeface="Libre Baskerville"/>
              <a:buNone/>
              <a:defRPr sz="3000">
                <a:latin typeface="Libre Baskerville"/>
                <a:ea typeface="Libre Baskerville"/>
                <a:cs typeface="Libre Baskerville"/>
                <a:sym typeface="Libre Baskerville"/>
              </a:defRPr>
            </a:lvl4pPr>
            <a:lvl5pPr lvl="4" rtl="0">
              <a:spcBef>
                <a:spcPts val="0"/>
              </a:spcBef>
              <a:spcAft>
                <a:spcPts val="0"/>
              </a:spcAft>
              <a:buSzPts val="3000"/>
              <a:buFont typeface="Libre Baskerville"/>
              <a:buNone/>
              <a:defRPr sz="3000">
                <a:latin typeface="Libre Baskerville"/>
                <a:ea typeface="Libre Baskerville"/>
                <a:cs typeface="Libre Baskerville"/>
                <a:sym typeface="Libre Baskerville"/>
              </a:defRPr>
            </a:lvl5pPr>
            <a:lvl6pPr lvl="5" rtl="0">
              <a:spcBef>
                <a:spcPts val="0"/>
              </a:spcBef>
              <a:spcAft>
                <a:spcPts val="0"/>
              </a:spcAft>
              <a:buSzPts val="3000"/>
              <a:buFont typeface="Libre Baskerville"/>
              <a:buNone/>
              <a:defRPr sz="3000">
                <a:latin typeface="Libre Baskerville"/>
                <a:ea typeface="Libre Baskerville"/>
                <a:cs typeface="Libre Baskerville"/>
                <a:sym typeface="Libre Baskerville"/>
              </a:defRPr>
            </a:lvl6pPr>
            <a:lvl7pPr lvl="6" rtl="0">
              <a:spcBef>
                <a:spcPts val="0"/>
              </a:spcBef>
              <a:spcAft>
                <a:spcPts val="0"/>
              </a:spcAft>
              <a:buSzPts val="3000"/>
              <a:buFont typeface="Libre Baskerville"/>
              <a:buNone/>
              <a:defRPr sz="3000">
                <a:latin typeface="Libre Baskerville"/>
                <a:ea typeface="Libre Baskerville"/>
                <a:cs typeface="Libre Baskerville"/>
                <a:sym typeface="Libre Baskerville"/>
              </a:defRPr>
            </a:lvl7pPr>
            <a:lvl8pPr lvl="7" rtl="0">
              <a:spcBef>
                <a:spcPts val="0"/>
              </a:spcBef>
              <a:spcAft>
                <a:spcPts val="0"/>
              </a:spcAft>
              <a:buSzPts val="3000"/>
              <a:buFont typeface="Libre Baskerville"/>
              <a:buNone/>
              <a:defRPr sz="3000">
                <a:latin typeface="Libre Baskerville"/>
                <a:ea typeface="Libre Baskerville"/>
                <a:cs typeface="Libre Baskerville"/>
                <a:sym typeface="Libre Baskerville"/>
              </a:defRPr>
            </a:lvl8pPr>
            <a:lvl9pPr lvl="8" rtl="0">
              <a:spcBef>
                <a:spcPts val="0"/>
              </a:spcBef>
              <a:spcAft>
                <a:spcPts val="0"/>
              </a:spcAft>
              <a:buSzPts val="3000"/>
              <a:buFont typeface="Libre Baskerville"/>
              <a:buNone/>
              <a:defRPr sz="3000">
                <a:latin typeface="Libre Baskerville"/>
                <a:ea typeface="Libre Baskerville"/>
                <a:cs typeface="Libre Baskerville"/>
                <a:sym typeface="Libre Baskerville"/>
              </a:defRPr>
            </a:lvl9pPr>
          </a:lstStyle>
          <a:p>
            <a:r>
              <a:t>xx%</a:t>
            </a:r>
          </a:p>
        </p:txBody>
      </p:sp>
      <p:sp>
        <p:nvSpPr>
          <p:cNvPr id="1474" name="Google Shape;1474;p21"/>
          <p:cNvSpPr txBox="1"/>
          <p:nvPr>
            <p:ph idx="6" type="subTitle"/>
          </p:nvPr>
        </p:nvSpPr>
        <p:spPr>
          <a:xfrm>
            <a:off x="1890003" y="3151825"/>
            <a:ext cx="5581500" cy="4476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2400"/>
              <a:buFont typeface="Libre Baskerville"/>
              <a:buNone/>
              <a:defRPr b="1" sz="2200">
                <a:solidFill>
                  <a:schemeClr val="dk1"/>
                </a:solidFill>
              </a:defRPr>
            </a:lvl1pPr>
            <a:lvl2pPr lvl="1"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
        <p:nvSpPr>
          <p:cNvPr id="1475" name="Google Shape;1475;p21"/>
          <p:cNvSpPr txBox="1"/>
          <p:nvPr>
            <p:ph hasCustomPrompt="1" idx="7" type="title"/>
          </p:nvPr>
        </p:nvSpPr>
        <p:spPr>
          <a:xfrm>
            <a:off x="720005" y="3867750"/>
            <a:ext cx="1170000" cy="743400"/>
          </a:xfrm>
          <a:prstGeom prst="rect">
            <a:avLst/>
          </a:prstGeom>
          <a:noFill/>
        </p:spPr>
        <p:txBody>
          <a:bodyPr anchorCtr="0" anchor="ctr" bIns="91425" lIns="91425" spcFirstLastPara="1" rIns="91425" wrap="square" tIns="91425">
            <a:noAutofit/>
          </a:bodyPr>
          <a:lstStyle>
            <a:lvl1pPr lvl="0" rtl="0" algn="ctr">
              <a:lnSpc>
                <a:spcPct val="115000"/>
              </a:lnSpc>
              <a:spcBef>
                <a:spcPts val="0"/>
              </a:spcBef>
              <a:spcAft>
                <a:spcPts val="0"/>
              </a:spcAft>
              <a:buSzPts val="3000"/>
              <a:buFont typeface="Libre Baskerville"/>
              <a:buNone/>
              <a:defRPr sz="3000">
                <a:latin typeface="Libre Baskerville"/>
                <a:ea typeface="Libre Baskerville"/>
                <a:cs typeface="Libre Baskerville"/>
                <a:sym typeface="Libre Baskerville"/>
              </a:defRPr>
            </a:lvl1pPr>
            <a:lvl2pPr lvl="1" rtl="0">
              <a:spcBef>
                <a:spcPts val="0"/>
              </a:spcBef>
              <a:spcAft>
                <a:spcPts val="0"/>
              </a:spcAft>
              <a:buSzPts val="3000"/>
              <a:buFont typeface="Libre Baskerville"/>
              <a:buNone/>
              <a:defRPr sz="3000">
                <a:latin typeface="Libre Baskerville"/>
                <a:ea typeface="Libre Baskerville"/>
                <a:cs typeface="Libre Baskerville"/>
                <a:sym typeface="Libre Baskerville"/>
              </a:defRPr>
            </a:lvl2pPr>
            <a:lvl3pPr lvl="2" rtl="0">
              <a:spcBef>
                <a:spcPts val="0"/>
              </a:spcBef>
              <a:spcAft>
                <a:spcPts val="0"/>
              </a:spcAft>
              <a:buSzPts val="3000"/>
              <a:buFont typeface="Libre Baskerville"/>
              <a:buNone/>
              <a:defRPr sz="3000">
                <a:latin typeface="Libre Baskerville"/>
                <a:ea typeface="Libre Baskerville"/>
                <a:cs typeface="Libre Baskerville"/>
                <a:sym typeface="Libre Baskerville"/>
              </a:defRPr>
            </a:lvl3pPr>
            <a:lvl4pPr lvl="3" rtl="0">
              <a:spcBef>
                <a:spcPts val="0"/>
              </a:spcBef>
              <a:spcAft>
                <a:spcPts val="0"/>
              </a:spcAft>
              <a:buSzPts val="3000"/>
              <a:buFont typeface="Libre Baskerville"/>
              <a:buNone/>
              <a:defRPr sz="3000">
                <a:latin typeface="Libre Baskerville"/>
                <a:ea typeface="Libre Baskerville"/>
                <a:cs typeface="Libre Baskerville"/>
                <a:sym typeface="Libre Baskerville"/>
              </a:defRPr>
            </a:lvl4pPr>
            <a:lvl5pPr lvl="4" rtl="0">
              <a:spcBef>
                <a:spcPts val="0"/>
              </a:spcBef>
              <a:spcAft>
                <a:spcPts val="0"/>
              </a:spcAft>
              <a:buSzPts val="3000"/>
              <a:buFont typeface="Libre Baskerville"/>
              <a:buNone/>
              <a:defRPr sz="3000">
                <a:latin typeface="Libre Baskerville"/>
                <a:ea typeface="Libre Baskerville"/>
                <a:cs typeface="Libre Baskerville"/>
                <a:sym typeface="Libre Baskerville"/>
              </a:defRPr>
            </a:lvl5pPr>
            <a:lvl6pPr lvl="5" rtl="0">
              <a:spcBef>
                <a:spcPts val="0"/>
              </a:spcBef>
              <a:spcAft>
                <a:spcPts val="0"/>
              </a:spcAft>
              <a:buSzPts val="3000"/>
              <a:buFont typeface="Libre Baskerville"/>
              <a:buNone/>
              <a:defRPr sz="3000">
                <a:latin typeface="Libre Baskerville"/>
                <a:ea typeface="Libre Baskerville"/>
                <a:cs typeface="Libre Baskerville"/>
                <a:sym typeface="Libre Baskerville"/>
              </a:defRPr>
            </a:lvl6pPr>
            <a:lvl7pPr lvl="6" rtl="0">
              <a:spcBef>
                <a:spcPts val="0"/>
              </a:spcBef>
              <a:spcAft>
                <a:spcPts val="0"/>
              </a:spcAft>
              <a:buSzPts val="3000"/>
              <a:buFont typeface="Libre Baskerville"/>
              <a:buNone/>
              <a:defRPr sz="3000">
                <a:latin typeface="Libre Baskerville"/>
                <a:ea typeface="Libre Baskerville"/>
                <a:cs typeface="Libre Baskerville"/>
                <a:sym typeface="Libre Baskerville"/>
              </a:defRPr>
            </a:lvl7pPr>
            <a:lvl8pPr lvl="7" rtl="0">
              <a:spcBef>
                <a:spcPts val="0"/>
              </a:spcBef>
              <a:spcAft>
                <a:spcPts val="0"/>
              </a:spcAft>
              <a:buSzPts val="3000"/>
              <a:buFont typeface="Libre Baskerville"/>
              <a:buNone/>
              <a:defRPr sz="3000">
                <a:latin typeface="Libre Baskerville"/>
                <a:ea typeface="Libre Baskerville"/>
                <a:cs typeface="Libre Baskerville"/>
                <a:sym typeface="Libre Baskerville"/>
              </a:defRPr>
            </a:lvl8pPr>
            <a:lvl9pPr lvl="8" rtl="0">
              <a:spcBef>
                <a:spcPts val="0"/>
              </a:spcBef>
              <a:spcAft>
                <a:spcPts val="0"/>
              </a:spcAft>
              <a:buSzPts val="3000"/>
              <a:buFont typeface="Libre Baskerville"/>
              <a:buNone/>
              <a:defRPr sz="3000">
                <a:latin typeface="Libre Baskerville"/>
                <a:ea typeface="Libre Baskerville"/>
                <a:cs typeface="Libre Baskerville"/>
                <a:sym typeface="Libre Baskerville"/>
              </a:defRPr>
            </a:lvl9pPr>
          </a:lstStyle>
          <a:p>
            <a:r>
              <a:t>xx%</a:t>
            </a:r>
          </a:p>
        </p:txBody>
      </p:sp>
      <p:sp>
        <p:nvSpPr>
          <p:cNvPr id="1476" name="Google Shape;1476;p21"/>
          <p:cNvSpPr txBox="1"/>
          <p:nvPr>
            <p:ph idx="8" type="subTitle"/>
          </p:nvPr>
        </p:nvSpPr>
        <p:spPr>
          <a:xfrm>
            <a:off x="1890003" y="4015650"/>
            <a:ext cx="5581500" cy="447600"/>
          </a:xfrm>
          <a:prstGeom prst="rect">
            <a:avLst/>
          </a:prstGeom>
          <a:noFill/>
        </p:spPr>
        <p:txBody>
          <a:bodyPr anchorCtr="0" anchor="ctr" bIns="91425" lIns="91425" spcFirstLastPara="1" rIns="91425" wrap="square" tIns="91425">
            <a:noAutofit/>
          </a:bodyPr>
          <a:lstStyle>
            <a:lvl1pPr lvl="0" rtl="0">
              <a:lnSpc>
                <a:spcPct val="115000"/>
              </a:lnSpc>
              <a:spcBef>
                <a:spcPts val="0"/>
              </a:spcBef>
              <a:spcAft>
                <a:spcPts val="0"/>
              </a:spcAft>
              <a:buSzPts val="2400"/>
              <a:buFont typeface="Libre Baskerville"/>
              <a:buNone/>
              <a:defRPr b="1" sz="2200">
                <a:solidFill>
                  <a:schemeClr val="dk1"/>
                </a:solidFill>
              </a:defRPr>
            </a:lvl1pPr>
            <a:lvl2pPr lvl="1"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2pPr>
            <a:lvl3pPr lvl="2"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3pPr>
            <a:lvl4pPr lvl="3"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4pPr>
            <a:lvl5pPr lvl="4"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5pPr>
            <a:lvl6pPr lvl="5"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6pPr>
            <a:lvl7pPr lvl="6"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7pPr>
            <a:lvl8pPr lvl="7"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8pPr>
            <a:lvl9pPr lvl="8" rtl="0">
              <a:lnSpc>
                <a:spcPct val="100000"/>
              </a:lnSpc>
              <a:spcBef>
                <a:spcPts val="0"/>
              </a:spcBef>
              <a:spcAft>
                <a:spcPts val="0"/>
              </a:spcAft>
              <a:buSzPts val="2400"/>
              <a:buFont typeface="Libre Baskerville"/>
              <a:buNone/>
              <a:defRPr sz="2400">
                <a:latin typeface="Libre Baskerville"/>
                <a:ea typeface="Libre Baskerville"/>
                <a:cs typeface="Libre Baskerville"/>
                <a:sym typeface="Libre Baskervill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1477" name="Shape 1477"/>
        <p:cNvGrpSpPr/>
        <p:nvPr/>
      </p:nvGrpSpPr>
      <p:grpSpPr>
        <a:xfrm>
          <a:off x="0" y="0"/>
          <a:ext cx="0" cy="0"/>
          <a:chOff x="0" y="0"/>
          <a:chExt cx="0" cy="0"/>
        </a:xfrm>
      </p:grpSpPr>
      <p:grpSp>
        <p:nvGrpSpPr>
          <p:cNvPr id="1478" name="Google Shape;1478;p22"/>
          <p:cNvGrpSpPr/>
          <p:nvPr/>
        </p:nvGrpSpPr>
        <p:grpSpPr>
          <a:xfrm>
            <a:off x="-11359" y="-20725"/>
            <a:ext cx="9148747" cy="5157900"/>
            <a:chOff x="-11359" y="-20725"/>
            <a:chExt cx="9148747" cy="5157900"/>
          </a:xfrm>
        </p:grpSpPr>
        <p:grpSp>
          <p:nvGrpSpPr>
            <p:cNvPr id="1479" name="Google Shape;1479;p22"/>
            <p:cNvGrpSpPr/>
            <p:nvPr/>
          </p:nvGrpSpPr>
          <p:grpSpPr>
            <a:xfrm>
              <a:off x="-11359" y="-20725"/>
              <a:ext cx="9148747" cy="5157900"/>
              <a:chOff x="-11359" y="-20725"/>
              <a:chExt cx="9148747" cy="5157900"/>
            </a:xfrm>
          </p:grpSpPr>
          <p:grpSp>
            <p:nvGrpSpPr>
              <p:cNvPr id="1480" name="Google Shape;1480;p22"/>
              <p:cNvGrpSpPr/>
              <p:nvPr/>
            </p:nvGrpSpPr>
            <p:grpSpPr>
              <a:xfrm>
                <a:off x="-11359" y="-20725"/>
                <a:ext cx="9148747" cy="5157900"/>
                <a:chOff x="-4747" y="-20725"/>
                <a:chExt cx="9148747" cy="5157900"/>
              </a:xfrm>
            </p:grpSpPr>
            <p:cxnSp>
              <p:nvCxnSpPr>
                <p:cNvPr id="1481" name="Google Shape;1481;p22"/>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82" name="Google Shape;1482;p22"/>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83" name="Google Shape;1483;p22"/>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84" name="Google Shape;1484;p22"/>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85" name="Google Shape;1485;p22"/>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86" name="Google Shape;1486;p22"/>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87" name="Google Shape;1487;p22"/>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88" name="Google Shape;1488;p22"/>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89" name="Google Shape;1489;p22"/>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0" name="Google Shape;1490;p22"/>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1" name="Google Shape;1491;p22"/>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2" name="Google Shape;1492;p22"/>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3" name="Google Shape;1493;p22"/>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4" name="Google Shape;1494;p22"/>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5" name="Google Shape;1495;p22"/>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6" name="Google Shape;1496;p22"/>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7" name="Google Shape;1497;p22"/>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8" name="Google Shape;1498;p22"/>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499" name="Google Shape;1499;p22"/>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0" name="Google Shape;1500;p22"/>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1" name="Google Shape;1501;p22"/>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2" name="Google Shape;1502;p22"/>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3" name="Google Shape;1503;p22"/>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4" name="Google Shape;1504;p22"/>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5" name="Google Shape;1505;p22"/>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6" name="Google Shape;1506;p22"/>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7" name="Google Shape;1507;p22"/>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8" name="Google Shape;1508;p22"/>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09" name="Google Shape;1509;p22"/>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10" name="Google Shape;1510;p22"/>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11" name="Google Shape;1511;p22"/>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12" name="Google Shape;1512;p22"/>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513" name="Google Shape;1513;p22"/>
              <p:cNvGrpSpPr/>
              <p:nvPr/>
            </p:nvGrpSpPr>
            <p:grpSpPr>
              <a:xfrm rot="5400000">
                <a:off x="2058094" y="-1990670"/>
                <a:ext cx="5008701" cy="9124841"/>
                <a:chOff x="13225" y="-20725"/>
                <a:chExt cx="5007199" cy="5157900"/>
              </a:xfrm>
            </p:grpSpPr>
            <p:cxnSp>
              <p:nvCxnSpPr>
                <p:cNvPr id="1514" name="Google Shape;1514;p22"/>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15" name="Google Shape;1515;p22"/>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16" name="Google Shape;1516;p22"/>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17" name="Google Shape;1517;p22"/>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18" name="Google Shape;1518;p22"/>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19" name="Google Shape;1519;p22"/>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0" name="Google Shape;1520;p22"/>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1" name="Google Shape;1521;p22"/>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2" name="Google Shape;1522;p22"/>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3" name="Google Shape;1523;p22"/>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4" name="Google Shape;1524;p22"/>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5" name="Google Shape;1525;p22"/>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6" name="Google Shape;1526;p22"/>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7" name="Google Shape;1527;p22"/>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8" name="Google Shape;1528;p22"/>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29" name="Google Shape;1529;p22"/>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30" name="Google Shape;1530;p22"/>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31" name="Google Shape;1531;p22"/>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532" name="Google Shape;1532;p22"/>
            <p:cNvGrpSpPr/>
            <p:nvPr/>
          </p:nvGrpSpPr>
          <p:grpSpPr>
            <a:xfrm>
              <a:off x="481063" y="270804"/>
              <a:ext cx="8181874" cy="187800"/>
              <a:chOff x="306052" y="225875"/>
              <a:chExt cx="8181874" cy="187800"/>
            </a:xfrm>
          </p:grpSpPr>
          <p:sp>
            <p:nvSpPr>
              <p:cNvPr id="1533" name="Google Shape;1533;p22"/>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2"/>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2"/>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2"/>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2"/>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2"/>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2"/>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2"/>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2"/>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2"/>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2"/>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2"/>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2"/>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2"/>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2"/>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2"/>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2"/>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2"/>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2"/>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2"/>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2"/>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2"/>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2"/>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2"/>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557" name="Google Shape;1557;p22"/>
          <p:cNvSpPr txBox="1"/>
          <p:nvPr>
            <p:ph type="title"/>
          </p:nvPr>
        </p:nvSpPr>
        <p:spPr>
          <a:xfrm>
            <a:off x="1823900" y="235200"/>
            <a:ext cx="5496300" cy="1332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85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8" name="Google Shape;1558;p22"/>
          <p:cNvSpPr txBox="1"/>
          <p:nvPr>
            <p:ph idx="1" type="subTitle"/>
          </p:nvPr>
        </p:nvSpPr>
        <p:spPr>
          <a:xfrm>
            <a:off x="2347900" y="1536650"/>
            <a:ext cx="4448100" cy="1231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59" name="Google Shape;1559;p22"/>
          <p:cNvSpPr txBox="1"/>
          <p:nvPr/>
        </p:nvSpPr>
        <p:spPr>
          <a:xfrm>
            <a:off x="1329600" y="3591675"/>
            <a:ext cx="6484800" cy="6639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200">
                <a:solidFill>
                  <a:schemeClr val="dk1"/>
                </a:solidFill>
                <a:latin typeface="Albert Sans"/>
                <a:ea typeface="Albert Sans"/>
                <a:cs typeface="Albert Sans"/>
                <a:sym typeface="Albert Sans"/>
              </a:rPr>
              <a:t>CREDITS: This presentation template was created by </a:t>
            </a:r>
            <a:r>
              <a:rPr b="1" lang="en" sz="1200">
                <a:solidFill>
                  <a:schemeClr val="hlink"/>
                </a:solidFill>
                <a:uFill>
                  <a:noFill/>
                </a:uFill>
                <a:latin typeface="Albert Sans"/>
                <a:ea typeface="Albert Sans"/>
                <a:cs typeface="Albert Sans"/>
                <a:sym typeface="Albert Sans"/>
                <a:hlinkClick r:id="rId2"/>
              </a:rPr>
              <a:t>Slidesgo</a:t>
            </a:r>
            <a:r>
              <a:rPr lang="en" sz="1200">
                <a:solidFill>
                  <a:schemeClr val="dk1"/>
                </a:solidFill>
                <a:latin typeface="Albert Sans"/>
                <a:ea typeface="Albert Sans"/>
                <a:cs typeface="Albert Sans"/>
                <a:sym typeface="Albert Sans"/>
              </a:rPr>
              <a:t>, and includes icons by </a:t>
            </a:r>
            <a:r>
              <a:rPr b="1" lang="en" sz="1200">
                <a:solidFill>
                  <a:schemeClr val="hlink"/>
                </a:solidFill>
                <a:uFill>
                  <a:noFill/>
                </a:uFill>
                <a:latin typeface="Albert Sans"/>
                <a:ea typeface="Albert Sans"/>
                <a:cs typeface="Albert Sans"/>
                <a:sym typeface="Albert Sans"/>
                <a:hlinkClick r:id="rId3"/>
              </a:rPr>
              <a:t>Flaticon</a:t>
            </a:r>
            <a:r>
              <a:rPr lang="en" sz="1200">
                <a:solidFill>
                  <a:schemeClr val="dk1"/>
                </a:solidFill>
                <a:latin typeface="Albert Sans"/>
                <a:ea typeface="Albert Sans"/>
                <a:cs typeface="Albert Sans"/>
                <a:sym typeface="Albert Sans"/>
              </a:rPr>
              <a:t>, infographics &amp; images by </a:t>
            </a:r>
            <a:r>
              <a:rPr b="1" lang="en" sz="1200">
                <a:solidFill>
                  <a:schemeClr val="hlink"/>
                </a:solidFill>
                <a:uFill>
                  <a:noFill/>
                </a:uFill>
                <a:latin typeface="Albert Sans"/>
                <a:ea typeface="Albert Sans"/>
                <a:cs typeface="Albert Sans"/>
                <a:sym typeface="Albert Sans"/>
                <a:hlinkClick r:id="rId4"/>
              </a:rPr>
              <a:t>Freepik</a:t>
            </a:r>
            <a:r>
              <a:rPr lang="en" sz="1200">
                <a:solidFill>
                  <a:schemeClr val="dk1"/>
                </a:solidFill>
                <a:latin typeface="Albert Sans"/>
                <a:ea typeface="Albert Sans"/>
                <a:cs typeface="Albert Sans"/>
                <a:sym typeface="Albert Sans"/>
              </a:rPr>
              <a:t> and content by </a:t>
            </a:r>
            <a:r>
              <a:rPr b="1" lang="en" sz="1200">
                <a:solidFill>
                  <a:schemeClr val="dk1"/>
                </a:solidFill>
                <a:latin typeface="Albert Sans"/>
                <a:ea typeface="Albert Sans"/>
                <a:cs typeface="Albert Sans"/>
                <a:sym typeface="Albert Sans"/>
              </a:rPr>
              <a:t>Eliana Delacour</a:t>
            </a:r>
            <a:endParaRPr b="1" sz="1200">
              <a:solidFill>
                <a:schemeClr val="dk1"/>
              </a:solidFill>
              <a:latin typeface="Albert Sans"/>
              <a:ea typeface="Albert Sans"/>
              <a:cs typeface="Albert Sans"/>
              <a:sym typeface="Albert San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1560" name="Shape 1560"/>
        <p:cNvGrpSpPr/>
        <p:nvPr/>
      </p:nvGrpSpPr>
      <p:grpSpPr>
        <a:xfrm>
          <a:off x="0" y="0"/>
          <a:ext cx="0" cy="0"/>
          <a:chOff x="0" y="0"/>
          <a:chExt cx="0" cy="0"/>
        </a:xfrm>
      </p:grpSpPr>
      <p:grpSp>
        <p:nvGrpSpPr>
          <p:cNvPr id="1561" name="Google Shape;1561;p23"/>
          <p:cNvGrpSpPr/>
          <p:nvPr/>
        </p:nvGrpSpPr>
        <p:grpSpPr>
          <a:xfrm>
            <a:off x="-11359" y="-20725"/>
            <a:ext cx="9148747" cy="5157900"/>
            <a:chOff x="-11359" y="-20725"/>
            <a:chExt cx="9148747" cy="5157900"/>
          </a:xfrm>
        </p:grpSpPr>
        <p:grpSp>
          <p:nvGrpSpPr>
            <p:cNvPr id="1562" name="Google Shape;1562;p23"/>
            <p:cNvGrpSpPr/>
            <p:nvPr/>
          </p:nvGrpSpPr>
          <p:grpSpPr>
            <a:xfrm>
              <a:off x="-11359" y="-20725"/>
              <a:ext cx="9148747" cy="5157900"/>
              <a:chOff x="-11359" y="-20725"/>
              <a:chExt cx="9148747" cy="5157900"/>
            </a:xfrm>
          </p:grpSpPr>
          <p:grpSp>
            <p:nvGrpSpPr>
              <p:cNvPr id="1563" name="Google Shape;1563;p23"/>
              <p:cNvGrpSpPr/>
              <p:nvPr/>
            </p:nvGrpSpPr>
            <p:grpSpPr>
              <a:xfrm>
                <a:off x="-11359" y="-20725"/>
                <a:ext cx="9148747" cy="5157900"/>
                <a:chOff x="-4747" y="-20725"/>
                <a:chExt cx="9148747" cy="5157900"/>
              </a:xfrm>
            </p:grpSpPr>
            <p:cxnSp>
              <p:nvCxnSpPr>
                <p:cNvPr id="1564" name="Google Shape;1564;p23"/>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65" name="Google Shape;1565;p23"/>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66" name="Google Shape;1566;p23"/>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67" name="Google Shape;1567;p23"/>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68" name="Google Shape;1568;p23"/>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69" name="Google Shape;1569;p23"/>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0" name="Google Shape;1570;p23"/>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1" name="Google Shape;1571;p23"/>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2" name="Google Shape;1572;p23"/>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3" name="Google Shape;1573;p23"/>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4" name="Google Shape;1574;p23"/>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5" name="Google Shape;1575;p23"/>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6" name="Google Shape;1576;p23"/>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7" name="Google Shape;1577;p23"/>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8" name="Google Shape;1578;p23"/>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79" name="Google Shape;1579;p23"/>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0" name="Google Shape;1580;p23"/>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1" name="Google Shape;1581;p23"/>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2" name="Google Shape;1582;p23"/>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3" name="Google Shape;1583;p23"/>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4" name="Google Shape;1584;p23"/>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5" name="Google Shape;1585;p23"/>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6" name="Google Shape;1586;p23"/>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7" name="Google Shape;1587;p23"/>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8" name="Google Shape;1588;p23"/>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89" name="Google Shape;1589;p23"/>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90" name="Google Shape;1590;p23"/>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91" name="Google Shape;1591;p23"/>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92" name="Google Shape;1592;p23"/>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93" name="Google Shape;1593;p23"/>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94" name="Google Shape;1594;p23"/>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95" name="Google Shape;1595;p23"/>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596" name="Google Shape;1596;p23"/>
              <p:cNvGrpSpPr/>
              <p:nvPr/>
            </p:nvGrpSpPr>
            <p:grpSpPr>
              <a:xfrm rot="5400000">
                <a:off x="2058094" y="-1990670"/>
                <a:ext cx="5008701" cy="9124841"/>
                <a:chOff x="13225" y="-20725"/>
                <a:chExt cx="5007199" cy="5157900"/>
              </a:xfrm>
            </p:grpSpPr>
            <p:cxnSp>
              <p:nvCxnSpPr>
                <p:cNvPr id="1597" name="Google Shape;1597;p23"/>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98" name="Google Shape;1598;p23"/>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599" name="Google Shape;1599;p23"/>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0" name="Google Shape;1600;p23"/>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1" name="Google Shape;1601;p23"/>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2" name="Google Shape;1602;p23"/>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3" name="Google Shape;1603;p23"/>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4" name="Google Shape;1604;p23"/>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5" name="Google Shape;1605;p23"/>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6" name="Google Shape;1606;p23"/>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7" name="Google Shape;1607;p23"/>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8" name="Google Shape;1608;p23"/>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09" name="Google Shape;1609;p23"/>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10" name="Google Shape;1610;p23"/>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11" name="Google Shape;1611;p23"/>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12" name="Google Shape;1612;p23"/>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13" name="Google Shape;1613;p23"/>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14" name="Google Shape;1614;p23"/>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615" name="Google Shape;1615;p23"/>
            <p:cNvGrpSpPr/>
            <p:nvPr/>
          </p:nvGrpSpPr>
          <p:grpSpPr>
            <a:xfrm>
              <a:off x="481063" y="270804"/>
              <a:ext cx="8181874" cy="187800"/>
              <a:chOff x="306052" y="225875"/>
              <a:chExt cx="8181874" cy="187800"/>
            </a:xfrm>
          </p:grpSpPr>
          <p:sp>
            <p:nvSpPr>
              <p:cNvPr id="1616" name="Google Shape;1616;p23"/>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3"/>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3"/>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3"/>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3"/>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3"/>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3"/>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3"/>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3"/>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3"/>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3"/>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3"/>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3"/>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3"/>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3"/>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3"/>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3"/>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3"/>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3"/>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3"/>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3"/>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3"/>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3"/>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3"/>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1640" name="Shape 1640"/>
        <p:cNvGrpSpPr/>
        <p:nvPr/>
      </p:nvGrpSpPr>
      <p:grpSpPr>
        <a:xfrm>
          <a:off x="0" y="0"/>
          <a:ext cx="0" cy="0"/>
          <a:chOff x="0" y="0"/>
          <a:chExt cx="0" cy="0"/>
        </a:xfrm>
      </p:grpSpPr>
      <p:grpSp>
        <p:nvGrpSpPr>
          <p:cNvPr id="1641" name="Google Shape;1641;p24"/>
          <p:cNvGrpSpPr/>
          <p:nvPr/>
        </p:nvGrpSpPr>
        <p:grpSpPr>
          <a:xfrm>
            <a:off x="-11359" y="-20725"/>
            <a:ext cx="9148747" cy="5157900"/>
            <a:chOff x="-11359" y="-20725"/>
            <a:chExt cx="9148747" cy="5157900"/>
          </a:xfrm>
        </p:grpSpPr>
        <p:grpSp>
          <p:nvGrpSpPr>
            <p:cNvPr id="1642" name="Google Shape;1642;p24"/>
            <p:cNvGrpSpPr/>
            <p:nvPr/>
          </p:nvGrpSpPr>
          <p:grpSpPr>
            <a:xfrm>
              <a:off x="-11359" y="-20725"/>
              <a:ext cx="9148747" cy="5157900"/>
              <a:chOff x="-11359" y="-20725"/>
              <a:chExt cx="9148747" cy="5157900"/>
            </a:xfrm>
          </p:grpSpPr>
          <p:grpSp>
            <p:nvGrpSpPr>
              <p:cNvPr id="1643" name="Google Shape;1643;p24"/>
              <p:cNvGrpSpPr/>
              <p:nvPr/>
            </p:nvGrpSpPr>
            <p:grpSpPr>
              <a:xfrm>
                <a:off x="-11359" y="-20725"/>
                <a:ext cx="9148747" cy="5157900"/>
                <a:chOff x="-4747" y="-20725"/>
                <a:chExt cx="9148747" cy="5157900"/>
              </a:xfrm>
            </p:grpSpPr>
            <p:cxnSp>
              <p:nvCxnSpPr>
                <p:cNvPr id="1644" name="Google Shape;1644;p24"/>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45" name="Google Shape;1645;p24"/>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46" name="Google Shape;1646;p24"/>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47" name="Google Shape;1647;p24"/>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48" name="Google Shape;1648;p24"/>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49" name="Google Shape;1649;p24"/>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0" name="Google Shape;1650;p24"/>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1" name="Google Shape;1651;p24"/>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2" name="Google Shape;1652;p24"/>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3" name="Google Shape;1653;p24"/>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4" name="Google Shape;1654;p24"/>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5" name="Google Shape;1655;p24"/>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6" name="Google Shape;1656;p24"/>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7" name="Google Shape;1657;p24"/>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8" name="Google Shape;1658;p24"/>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59" name="Google Shape;1659;p24"/>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0" name="Google Shape;1660;p24"/>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1" name="Google Shape;1661;p24"/>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2" name="Google Shape;1662;p24"/>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3" name="Google Shape;1663;p24"/>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4" name="Google Shape;1664;p24"/>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5" name="Google Shape;1665;p24"/>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6" name="Google Shape;1666;p24"/>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7" name="Google Shape;1667;p24"/>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8" name="Google Shape;1668;p24"/>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69" name="Google Shape;1669;p24"/>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70" name="Google Shape;1670;p24"/>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71" name="Google Shape;1671;p24"/>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72" name="Google Shape;1672;p24"/>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73" name="Google Shape;1673;p24"/>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74" name="Google Shape;1674;p24"/>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75" name="Google Shape;1675;p24"/>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1676" name="Google Shape;1676;p24"/>
              <p:cNvGrpSpPr/>
              <p:nvPr/>
            </p:nvGrpSpPr>
            <p:grpSpPr>
              <a:xfrm rot="5400000">
                <a:off x="2058094" y="-1990670"/>
                <a:ext cx="5008701" cy="9124841"/>
                <a:chOff x="13225" y="-20725"/>
                <a:chExt cx="5007199" cy="5157900"/>
              </a:xfrm>
            </p:grpSpPr>
            <p:cxnSp>
              <p:nvCxnSpPr>
                <p:cNvPr id="1677" name="Google Shape;1677;p24"/>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78" name="Google Shape;1678;p24"/>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79" name="Google Shape;1679;p24"/>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0" name="Google Shape;1680;p24"/>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1" name="Google Shape;1681;p24"/>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2" name="Google Shape;1682;p24"/>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3" name="Google Shape;1683;p24"/>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4" name="Google Shape;1684;p24"/>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5" name="Google Shape;1685;p24"/>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6" name="Google Shape;1686;p24"/>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7" name="Google Shape;1687;p24"/>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8" name="Google Shape;1688;p24"/>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89" name="Google Shape;1689;p24"/>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90" name="Google Shape;1690;p24"/>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91" name="Google Shape;1691;p24"/>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92" name="Google Shape;1692;p24"/>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93" name="Google Shape;1693;p24"/>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694" name="Google Shape;1694;p24"/>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1695" name="Google Shape;1695;p24"/>
            <p:cNvGrpSpPr/>
            <p:nvPr/>
          </p:nvGrpSpPr>
          <p:grpSpPr>
            <a:xfrm>
              <a:off x="481063" y="270804"/>
              <a:ext cx="8181874" cy="187800"/>
              <a:chOff x="306052" y="225875"/>
              <a:chExt cx="8181874" cy="187800"/>
            </a:xfrm>
          </p:grpSpPr>
          <p:sp>
            <p:nvSpPr>
              <p:cNvPr id="1696" name="Google Shape;1696;p24"/>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4"/>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4"/>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4"/>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4"/>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4"/>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4"/>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4"/>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4"/>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4"/>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4"/>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4"/>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4"/>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4"/>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4"/>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4"/>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4"/>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4"/>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4"/>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4"/>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4"/>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4"/>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4"/>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4"/>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9" name="Shape 169"/>
        <p:cNvGrpSpPr/>
        <p:nvPr/>
      </p:nvGrpSpPr>
      <p:grpSpPr>
        <a:xfrm>
          <a:off x="0" y="0"/>
          <a:ext cx="0" cy="0"/>
          <a:chOff x="0" y="0"/>
          <a:chExt cx="0" cy="0"/>
        </a:xfrm>
      </p:grpSpPr>
      <p:grpSp>
        <p:nvGrpSpPr>
          <p:cNvPr id="170" name="Google Shape;170;p4"/>
          <p:cNvGrpSpPr/>
          <p:nvPr/>
        </p:nvGrpSpPr>
        <p:grpSpPr>
          <a:xfrm>
            <a:off x="-11359" y="-20725"/>
            <a:ext cx="9148747" cy="5157900"/>
            <a:chOff x="-11359" y="-20725"/>
            <a:chExt cx="9148747" cy="5157900"/>
          </a:xfrm>
        </p:grpSpPr>
        <p:grpSp>
          <p:nvGrpSpPr>
            <p:cNvPr id="171" name="Google Shape;171;p4"/>
            <p:cNvGrpSpPr/>
            <p:nvPr/>
          </p:nvGrpSpPr>
          <p:grpSpPr>
            <a:xfrm>
              <a:off x="-11359" y="-20725"/>
              <a:ext cx="9148747" cy="5157900"/>
              <a:chOff x="-4747" y="-20725"/>
              <a:chExt cx="9148747" cy="5157900"/>
            </a:xfrm>
          </p:grpSpPr>
          <p:cxnSp>
            <p:nvCxnSpPr>
              <p:cNvPr id="172" name="Google Shape;172;p4"/>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73" name="Google Shape;173;p4"/>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74" name="Google Shape;174;p4"/>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75" name="Google Shape;175;p4"/>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76" name="Google Shape;176;p4"/>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77" name="Google Shape;177;p4"/>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78" name="Google Shape;178;p4"/>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79" name="Google Shape;179;p4"/>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0" name="Google Shape;180;p4"/>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1" name="Google Shape;181;p4"/>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2" name="Google Shape;182;p4"/>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3" name="Google Shape;183;p4"/>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4" name="Google Shape;184;p4"/>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5" name="Google Shape;185;p4"/>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6" name="Google Shape;186;p4"/>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7" name="Google Shape;187;p4"/>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8" name="Google Shape;188;p4"/>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89" name="Google Shape;189;p4"/>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0" name="Google Shape;190;p4"/>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1" name="Google Shape;191;p4"/>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2" name="Google Shape;192;p4"/>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3" name="Google Shape;193;p4"/>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4" name="Google Shape;194;p4"/>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5" name="Google Shape;195;p4"/>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6" name="Google Shape;196;p4"/>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7" name="Google Shape;197;p4"/>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8" name="Google Shape;198;p4"/>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199" name="Google Shape;199;p4"/>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00" name="Google Shape;200;p4"/>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01" name="Google Shape;201;p4"/>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02" name="Google Shape;202;p4"/>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03" name="Google Shape;203;p4"/>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204" name="Google Shape;204;p4"/>
            <p:cNvGrpSpPr/>
            <p:nvPr/>
          </p:nvGrpSpPr>
          <p:grpSpPr>
            <a:xfrm rot="5400000">
              <a:off x="2058094" y="-1990670"/>
              <a:ext cx="5008701" cy="9124841"/>
              <a:chOff x="13225" y="-20725"/>
              <a:chExt cx="5007199" cy="5157900"/>
            </a:xfrm>
          </p:grpSpPr>
          <p:cxnSp>
            <p:nvCxnSpPr>
              <p:cNvPr id="205" name="Google Shape;205;p4"/>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06" name="Google Shape;206;p4"/>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07" name="Google Shape;207;p4"/>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08" name="Google Shape;208;p4"/>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09" name="Google Shape;209;p4"/>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0" name="Google Shape;210;p4"/>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1" name="Google Shape;211;p4"/>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2" name="Google Shape;212;p4"/>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3" name="Google Shape;213;p4"/>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4" name="Google Shape;214;p4"/>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5" name="Google Shape;215;p4"/>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6" name="Google Shape;216;p4"/>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7" name="Google Shape;217;p4"/>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8" name="Google Shape;218;p4"/>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19" name="Google Shape;219;p4"/>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20" name="Google Shape;220;p4"/>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21" name="Google Shape;221;p4"/>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22" name="Google Shape;222;p4"/>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223" name="Google Shape;223;p4"/>
          <p:cNvGrpSpPr/>
          <p:nvPr/>
        </p:nvGrpSpPr>
        <p:grpSpPr>
          <a:xfrm>
            <a:off x="481063" y="270804"/>
            <a:ext cx="8181874" cy="187800"/>
            <a:chOff x="306052" y="225875"/>
            <a:chExt cx="8181874" cy="187800"/>
          </a:xfrm>
        </p:grpSpPr>
        <p:sp>
          <p:nvSpPr>
            <p:cNvPr id="224" name="Google Shape;224;p4"/>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4"/>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8" name="Google Shape;248;p4"/>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9" name="Google Shape;249;p4"/>
          <p:cNvSpPr txBox="1"/>
          <p:nvPr>
            <p:ph idx="1" type="body"/>
          </p:nvPr>
        </p:nvSpPr>
        <p:spPr>
          <a:xfrm>
            <a:off x="720000" y="1152475"/>
            <a:ext cx="7704000" cy="34164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Clr>
                <a:schemeClr val="accent1"/>
              </a:buClr>
              <a:buSzPts val="1400"/>
              <a:buFont typeface="Darker Grotesque SemiBold"/>
              <a:buChar char="●"/>
              <a:defRPr>
                <a:solidFill>
                  <a:srgbClr val="434343"/>
                </a:solidFill>
                <a:latin typeface="Albert Sans Medium"/>
                <a:ea typeface="Albert Sans Medium"/>
                <a:cs typeface="Albert Sans Medium"/>
                <a:sym typeface="Albert Sans Medium"/>
              </a:defRPr>
            </a:lvl1pPr>
            <a:lvl2pPr indent="-317500" lvl="1" marL="914400" rtl="0">
              <a:lnSpc>
                <a:spcPct val="115000"/>
              </a:lnSpc>
              <a:spcBef>
                <a:spcPts val="0"/>
              </a:spcBef>
              <a:spcAft>
                <a:spcPts val="0"/>
              </a:spcAft>
              <a:buClr>
                <a:srgbClr val="15325B"/>
              </a:buClr>
              <a:buSzPts val="1400"/>
              <a:buFont typeface="Darker Grotesque SemiBold"/>
              <a:buChar char="○"/>
              <a:defRPr>
                <a:solidFill>
                  <a:srgbClr val="434343"/>
                </a:solidFill>
              </a:defRPr>
            </a:lvl2pPr>
            <a:lvl3pPr indent="-317500" lvl="2" marL="1371600" rtl="0">
              <a:lnSpc>
                <a:spcPct val="115000"/>
              </a:lnSpc>
              <a:spcBef>
                <a:spcPts val="0"/>
              </a:spcBef>
              <a:spcAft>
                <a:spcPts val="0"/>
              </a:spcAft>
              <a:buClr>
                <a:srgbClr val="15325B"/>
              </a:buClr>
              <a:buSzPts val="1400"/>
              <a:buFont typeface="Darker Grotesque SemiBold"/>
              <a:buChar char="■"/>
              <a:defRPr>
                <a:solidFill>
                  <a:srgbClr val="434343"/>
                </a:solidFill>
              </a:defRPr>
            </a:lvl3pPr>
            <a:lvl4pPr indent="-317500" lvl="3" marL="1828800" rtl="0">
              <a:lnSpc>
                <a:spcPct val="115000"/>
              </a:lnSpc>
              <a:spcBef>
                <a:spcPts val="0"/>
              </a:spcBef>
              <a:spcAft>
                <a:spcPts val="0"/>
              </a:spcAft>
              <a:buClr>
                <a:srgbClr val="15325B"/>
              </a:buClr>
              <a:buSzPts val="1400"/>
              <a:buFont typeface="Darker Grotesque SemiBold"/>
              <a:buChar char="●"/>
              <a:defRPr>
                <a:solidFill>
                  <a:srgbClr val="434343"/>
                </a:solidFill>
              </a:defRPr>
            </a:lvl4pPr>
            <a:lvl5pPr indent="-317500" lvl="4" marL="2286000" rtl="0">
              <a:lnSpc>
                <a:spcPct val="115000"/>
              </a:lnSpc>
              <a:spcBef>
                <a:spcPts val="0"/>
              </a:spcBef>
              <a:spcAft>
                <a:spcPts val="0"/>
              </a:spcAft>
              <a:buClr>
                <a:srgbClr val="15325B"/>
              </a:buClr>
              <a:buSzPts val="1400"/>
              <a:buFont typeface="Darker Grotesque SemiBold"/>
              <a:buChar char="○"/>
              <a:defRPr>
                <a:solidFill>
                  <a:srgbClr val="434343"/>
                </a:solidFill>
              </a:defRPr>
            </a:lvl5pPr>
            <a:lvl6pPr indent="-317500" lvl="5" marL="2743200" rtl="0">
              <a:lnSpc>
                <a:spcPct val="115000"/>
              </a:lnSpc>
              <a:spcBef>
                <a:spcPts val="0"/>
              </a:spcBef>
              <a:spcAft>
                <a:spcPts val="0"/>
              </a:spcAft>
              <a:buClr>
                <a:srgbClr val="15325B"/>
              </a:buClr>
              <a:buSzPts val="1400"/>
              <a:buFont typeface="Darker Grotesque SemiBold"/>
              <a:buChar char="■"/>
              <a:defRPr>
                <a:solidFill>
                  <a:srgbClr val="434343"/>
                </a:solidFill>
              </a:defRPr>
            </a:lvl6pPr>
            <a:lvl7pPr indent="-317500" lvl="6" marL="3200400" rtl="0">
              <a:lnSpc>
                <a:spcPct val="115000"/>
              </a:lnSpc>
              <a:spcBef>
                <a:spcPts val="0"/>
              </a:spcBef>
              <a:spcAft>
                <a:spcPts val="0"/>
              </a:spcAft>
              <a:buClr>
                <a:srgbClr val="15325B"/>
              </a:buClr>
              <a:buSzPts val="1400"/>
              <a:buFont typeface="Darker Grotesque SemiBold"/>
              <a:buChar char="●"/>
              <a:defRPr>
                <a:solidFill>
                  <a:srgbClr val="434343"/>
                </a:solidFill>
              </a:defRPr>
            </a:lvl7pPr>
            <a:lvl8pPr indent="-317500" lvl="7" marL="3657600" rtl="0">
              <a:lnSpc>
                <a:spcPct val="115000"/>
              </a:lnSpc>
              <a:spcBef>
                <a:spcPts val="0"/>
              </a:spcBef>
              <a:spcAft>
                <a:spcPts val="0"/>
              </a:spcAft>
              <a:buClr>
                <a:srgbClr val="15325B"/>
              </a:buClr>
              <a:buSzPts val="1400"/>
              <a:buFont typeface="Darker Grotesque SemiBold"/>
              <a:buChar char="○"/>
              <a:defRPr>
                <a:solidFill>
                  <a:srgbClr val="434343"/>
                </a:solidFill>
              </a:defRPr>
            </a:lvl8pPr>
            <a:lvl9pPr indent="-317500" lvl="8" marL="4114800" rtl="0">
              <a:lnSpc>
                <a:spcPct val="115000"/>
              </a:lnSpc>
              <a:spcBef>
                <a:spcPts val="0"/>
              </a:spcBef>
              <a:spcAft>
                <a:spcPts val="0"/>
              </a:spcAft>
              <a:buClr>
                <a:srgbClr val="15325B"/>
              </a:buClr>
              <a:buSzPts val="1400"/>
              <a:buFont typeface="Darker Grotesque SemiBold"/>
              <a:buChar char="■"/>
              <a:defRPr>
                <a:solidFill>
                  <a:srgbClr val="434343"/>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50" name="Shape 250"/>
        <p:cNvGrpSpPr/>
        <p:nvPr/>
      </p:nvGrpSpPr>
      <p:grpSpPr>
        <a:xfrm>
          <a:off x="0" y="0"/>
          <a:ext cx="0" cy="0"/>
          <a:chOff x="0" y="0"/>
          <a:chExt cx="0" cy="0"/>
        </a:xfrm>
      </p:grpSpPr>
      <p:grpSp>
        <p:nvGrpSpPr>
          <p:cNvPr id="251" name="Google Shape;251;p5"/>
          <p:cNvGrpSpPr/>
          <p:nvPr/>
        </p:nvGrpSpPr>
        <p:grpSpPr>
          <a:xfrm>
            <a:off x="-11359" y="-20725"/>
            <a:ext cx="9148747" cy="5157900"/>
            <a:chOff x="-11359" y="-20725"/>
            <a:chExt cx="9148747" cy="5157900"/>
          </a:xfrm>
        </p:grpSpPr>
        <p:grpSp>
          <p:nvGrpSpPr>
            <p:cNvPr id="252" name="Google Shape;252;p5"/>
            <p:cNvGrpSpPr/>
            <p:nvPr/>
          </p:nvGrpSpPr>
          <p:grpSpPr>
            <a:xfrm>
              <a:off x="-11359" y="-20725"/>
              <a:ext cx="9148747" cy="5157900"/>
              <a:chOff x="-4747" y="-20725"/>
              <a:chExt cx="9148747" cy="5157900"/>
            </a:xfrm>
          </p:grpSpPr>
          <p:cxnSp>
            <p:nvCxnSpPr>
              <p:cNvPr id="253" name="Google Shape;253;p5"/>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54" name="Google Shape;254;p5"/>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55" name="Google Shape;255;p5"/>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56" name="Google Shape;256;p5"/>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57" name="Google Shape;257;p5"/>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58" name="Google Shape;258;p5"/>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59" name="Google Shape;259;p5"/>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0" name="Google Shape;260;p5"/>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1" name="Google Shape;261;p5"/>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2" name="Google Shape;262;p5"/>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3" name="Google Shape;263;p5"/>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4" name="Google Shape;264;p5"/>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5" name="Google Shape;265;p5"/>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6" name="Google Shape;266;p5"/>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7" name="Google Shape;267;p5"/>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8" name="Google Shape;268;p5"/>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69" name="Google Shape;269;p5"/>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0" name="Google Shape;270;p5"/>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1" name="Google Shape;271;p5"/>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2" name="Google Shape;272;p5"/>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3" name="Google Shape;273;p5"/>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4" name="Google Shape;274;p5"/>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5" name="Google Shape;275;p5"/>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6" name="Google Shape;276;p5"/>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7" name="Google Shape;277;p5"/>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8" name="Google Shape;278;p5"/>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79" name="Google Shape;279;p5"/>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80" name="Google Shape;280;p5"/>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81" name="Google Shape;281;p5"/>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82" name="Google Shape;282;p5"/>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83" name="Google Shape;283;p5"/>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84" name="Google Shape;284;p5"/>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285" name="Google Shape;285;p5"/>
            <p:cNvGrpSpPr/>
            <p:nvPr/>
          </p:nvGrpSpPr>
          <p:grpSpPr>
            <a:xfrm rot="5400000">
              <a:off x="2058094" y="-1990670"/>
              <a:ext cx="5008701" cy="9124841"/>
              <a:chOff x="13225" y="-20725"/>
              <a:chExt cx="5007199" cy="5157900"/>
            </a:xfrm>
          </p:grpSpPr>
          <p:cxnSp>
            <p:nvCxnSpPr>
              <p:cNvPr id="286" name="Google Shape;286;p5"/>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87" name="Google Shape;287;p5"/>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88" name="Google Shape;288;p5"/>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89" name="Google Shape;289;p5"/>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0" name="Google Shape;290;p5"/>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1" name="Google Shape;291;p5"/>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2" name="Google Shape;292;p5"/>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3" name="Google Shape;293;p5"/>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4" name="Google Shape;294;p5"/>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5" name="Google Shape;295;p5"/>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6" name="Google Shape;296;p5"/>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7" name="Google Shape;297;p5"/>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8" name="Google Shape;298;p5"/>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299" name="Google Shape;299;p5"/>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00" name="Google Shape;300;p5"/>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01" name="Google Shape;301;p5"/>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02" name="Google Shape;302;p5"/>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03" name="Google Shape;303;p5"/>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304" name="Google Shape;304;p5"/>
          <p:cNvGrpSpPr/>
          <p:nvPr/>
        </p:nvGrpSpPr>
        <p:grpSpPr>
          <a:xfrm>
            <a:off x="481063" y="270804"/>
            <a:ext cx="8181874" cy="187800"/>
            <a:chOff x="306052" y="225875"/>
            <a:chExt cx="8181874" cy="187800"/>
          </a:xfrm>
        </p:grpSpPr>
        <p:sp>
          <p:nvSpPr>
            <p:cNvPr id="305" name="Google Shape;305;p5"/>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 name="Google Shape;329;p5"/>
          <p:cNvSpPr txBox="1"/>
          <p:nvPr>
            <p:ph idx="1" type="subTitle"/>
          </p:nvPr>
        </p:nvSpPr>
        <p:spPr>
          <a:xfrm>
            <a:off x="1290750" y="2672122"/>
            <a:ext cx="2907600" cy="4257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400"/>
              <a:buFont typeface="Bebas Neue"/>
              <a:buNone/>
              <a:defRPr sz="2400">
                <a:latin typeface="Bebas Neue"/>
                <a:ea typeface="Bebas Neue"/>
                <a:cs typeface="Bebas Neue"/>
                <a:sym typeface="Bebas Neue"/>
              </a:defRPr>
            </a:lvl1pPr>
            <a:lvl2pPr lvl="1"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0" name="Google Shape;330;p5"/>
          <p:cNvSpPr txBox="1"/>
          <p:nvPr>
            <p:ph idx="2" type="subTitle"/>
          </p:nvPr>
        </p:nvSpPr>
        <p:spPr>
          <a:xfrm>
            <a:off x="4945625" y="2672122"/>
            <a:ext cx="2907600" cy="425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latin typeface="Bebas Neue"/>
                <a:ea typeface="Bebas Neue"/>
                <a:cs typeface="Bebas Neue"/>
                <a:sym typeface="Bebas Neu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1" name="Google Shape;331;p5"/>
          <p:cNvSpPr txBox="1"/>
          <p:nvPr>
            <p:ph idx="3" type="subTitle"/>
          </p:nvPr>
        </p:nvSpPr>
        <p:spPr>
          <a:xfrm>
            <a:off x="1290750" y="3037934"/>
            <a:ext cx="29076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2" name="Google Shape;332;p5"/>
          <p:cNvSpPr txBox="1"/>
          <p:nvPr>
            <p:ph idx="4" type="subTitle"/>
          </p:nvPr>
        </p:nvSpPr>
        <p:spPr>
          <a:xfrm>
            <a:off x="4945625" y="3037934"/>
            <a:ext cx="2907600" cy="1018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33" name="Google Shape;333;p5"/>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34" name="Shape 334"/>
        <p:cNvGrpSpPr/>
        <p:nvPr/>
      </p:nvGrpSpPr>
      <p:grpSpPr>
        <a:xfrm>
          <a:off x="0" y="0"/>
          <a:ext cx="0" cy="0"/>
          <a:chOff x="0" y="0"/>
          <a:chExt cx="0" cy="0"/>
        </a:xfrm>
      </p:grpSpPr>
      <p:grpSp>
        <p:nvGrpSpPr>
          <p:cNvPr id="335" name="Google Shape;335;p6"/>
          <p:cNvGrpSpPr/>
          <p:nvPr/>
        </p:nvGrpSpPr>
        <p:grpSpPr>
          <a:xfrm>
            <a:off x="-11359" y="-20725"/>
            <a:ext cx="9148747" cy="5157900"/>
            <a:chOff x="-11359" y="-20725"/>
            <a:chExt cx="9148747" cy="5157900"/>
          </a:xfrm>
        </p:grpSpPr>
        <p:grpSp>
          <p:nvGrpSpPr>
            <p:cNvPr id="336" name="Google Shape;336;p6"/>
            <p:cNvGrpSpPr/>
            <p:nvPr/>
          </p:nvGrpSpPr>
          <p:grpSpPr>
            <a:xfrm>
              <a:off x="-11359" y="-20725"/>
              <a:ext cx="9148747" cy="5157900"/>
              <a:chOff x="-4747" y="-20725"/>
              <a:chExt cx="9148747" cy="5157900"/>
            </a:xfrm>
          </p:grpSpPr>
          <p:cxnSp>
            <p:nvCxnSpPr>
              <p:cNvPr id="337" name="Google Shape;337;p6"/>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38" name="Google Shape;338;p6"/>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39" name="Google Shape;339;p6"/>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0" name="Google Shape;340;p6"/>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1" name="Google Shape;341;p6"/>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2" name="Google Shape;342;p6"/>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3" name="Google Shape;343;p6"/>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4" name="Google Shape;344;p6"/>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5" name="Google Shape;345;p6"/>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6" name="Google Shape;346;p6"/>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7" name="Google Shape;347;p6"/>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8" name="Google Shape;348;p6"/>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49" name="Google Shape;349;p6"/>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0" name="Google Shape;350;p6"/>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1" name="Google Shape;351;p6"/>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2" name="Google Shape;352;p6"/>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3" name="Google Shape;353;p6"/>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4" name="Google Shape;354;p6"/>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5" name="Google Shape;355;p6"/>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6" name="Google Shape;356;p6"/>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7" name="Google Shape;357;p6"/>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8" name="Google Shape;358;p6"/>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59" name="Google Shape;359;p6"/>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0" name="Google Shape;360;p6"/>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1" name="Google Shape;361;p6"/>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2" name="Google Shape;362;p6"/>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3" name="Google Shape;363;p6"/>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4" name="Google Shape;364;p6"/>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5" name="Google Shape;365;p6"/>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6" name="Google Shape;366;p6"/>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7" name="Google Shape;367;p6"/>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68" name="Google Shape;368;p6"/>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369" name="Google Shape;369;p6"/>
            <p:cNvGrpSpPr/>
            <p:nvPr/>
          </p:nvGrpSpPr>
          <p:grpSpPr>
            <a:xfrm rot="5400000">
              <a:off x="2058094" y="-1990670"/>
              <a:ext cx="5008701" cy="9124841"/>
              <a:chOff x="13225" y="-20725"/>
              <a:chExt cx="5007199" cy="5157900"/>
            </a:xfrm>
          </p:grpSpPr>
          <p:cxnSp>
            <p:nvCxnSpPr>
              <p:cNvPr id="370" name="Google Shape;370;p6"/>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1" name="Google Shape;371;p6"/>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2" name="Google Shape;372;p6"/>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3" name="Google Shape;373;p6"/>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4" name="Google Shape;374;p6"/>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5" name="Google Shape;375;p6"/>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6" name="Google Shape;376;p6"/>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7" name="Google Shape;377;p6"/>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8" name="Google Shape;378;p6"/>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79" name="Google Shape;379;p6"/>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80" name="Google Shape;380;p6"/>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81" name="Google Shape;381;p6"/>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82" name="Google Shape;382;p6"/>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83" name="Google Shape;383;p6"/>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84" name="Google Shape;384;p6"/>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85" name="Google Shape;385;p6"/>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86" name="Google Shape;386;p6"/>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387" name="Google Shape;387;p6"/>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388" name="Google Shape;388;p6"/>
          <p:cNvGrpSpPr/>
          <p:nvPr/>
        </p:nvGrpSpPr>
        <p:grpSpPr>
          <a:xfrm>
            <a:off x="481063" y="270804"/>
            <a:ext cx="8181874" cy="187800"/>
            <a:chOff x="306052" y="225875"/>
            <a:chExt cx="8181874" cy="187800"/>
          </a:xfrm>
        </p:grpSpPr>
        <p:sp>
          <p:nvSpPr>
            <p:cNvPr id="389" name="Google Shape;389;p6"/>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6"/>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6"/>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6"/>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6"/>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6"/>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6"/>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6"/>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6"/>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6"/>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6"/>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6"/>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6"/>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6"/>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6"/>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6"/>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6"/>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6"/>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3" name="Google Shape;413;p6"/>
          <p:cNvSpPr txBox="1"/>
          <p:nvPr>
            <p:ph type="title"/>
          </p:nvPr>
        </p:nvSpPr>
        <p:spPr>
          <a:xfrm>
            <a:off x="720000" y="445025"/>
            <a:ext cx="6677700" cy="1143900"/>
          </a:xfrm>
          <a:prstGeom prst="rect">
            <a:avLst/>
          </a:prstGeom>
          <a:ln>
            <a:noFill/>
          </a:ln>
        </p:spPr>
        <p:txBody>
          <a:bodyPr anchorCtr="0" anchor="t" bIns="91425" lIns="91425" spcFirstLastPara="1" rIns="91425" wrap="square" tIns="91425">
            <a:noAutofit/>
          </a:bodyPr>
          <a:lstStyle>
            <a:lvl1pPr lvl="0" rtl="0">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14" name="Shape 414"/>
        <p:cNvGrpSpPr/>
        <p:nvPr/>
      </p:nvGrpSpPr>
      <p:grpSpPr>
        <a:xfrm>
          <a:off x="0" y="0"/>
          <a:ext cx="0" cy="0"/>
          <a:chOff x="0" y="0"/>
          <a:chExt cx="0" cy="0"/>
        </a:xfrm>
      </p:grpSpPr>
      <p:grpSp>
        <p:nvGrpSpPr>
          <p:cNvPr id="415" name="Google Shape;415;p7"/>
          <p:cNvGrpSpPr/>
          <p:nvPr/>
        </p:nvGrpSpPr>
        <p:grpSpPr>
          <a:xfrm>
            <a:off x="-11359" y="-20725"/>
            <a:ext cx="9148747" cy="5157900"/>
            <a:chOff x="-11359" y="-20725"/>
            <a:chExt cx="9148747" cy="5157900"/>
          </a:xfrm>
        </p:grpSpPr>
        <p:grpSp>
          <p:nvGrpSpPr>
            <p:cNvPr id="416" name="Google Shape;416;p7"/>
            <p:cNvGrpSpPr/>
            <p:nvPr/>
          </p:nvGrpSpPr>
          <p:grpSpPr>
            <a:xfrm>
              <a:off x="-11359" y="-20725"/>
              <a:ext cx="9148747" cy="5157900"/>
              <a:chOff x="-4747" y="-20725"/>
              <a:chExt cx="9148747" cy="5157900"/>
            </a:xfrm>
          </p:grpSpPr>
          <p:cxnSp>
            <p:nvCxnSpPr>
              <p:cNvPr id="417" name="Google Shape;417;p7"/>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18" name="Google Shape;418;p7"/>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19" name="Google Shape;419;p7"/>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0" name="Google Shape;420;p7"/>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1" name="Google Shape;421;p7"/>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2" name="Google Shape;422;p7"/>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3" name="Google Shape;423;p7"/>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4" name="Google Shape;424;p7"/>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5" name="Google Shape;425;p7"/>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6" name="Google Shape;426;p7"/>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7" name="Google Shape;427;p7"/>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8" name="Google Shape;428;p7"/>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29" name="Google Shape;429;p7"/>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0" name="Google Shape;430;p7"/>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1" name="Google Shape;431;p7"/>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2" name="Google Shape;432;p7"/>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3" name="Google Shape;433;p7"/>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4" name="Google Shape;434;p7"/>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5" name="Google Shape;435;p7"/>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6" name="Google Shape;436;p7"/>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7" name="Google Shape;437;p7"/>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8" name="Google Shape;438;p7"/>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39" name="Google Shape;439;p7"/>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40" name="Google Shape;440;p7"/>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41" name="Google Shape;441;p7"/>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42" name="Google Shape;442;p7"/>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43" name="Google Shape;443;p7"/>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44" name="Google Shape;444;p7"/>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45" name="Google Shape;445;p7"/>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46" name="Google Shape;446;p7"/>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47" name="Google Shape;447;p7"/>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48" name="Google Shape;448;p7"/>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449" name="Google Shape;449;p7"/>
            <p:cNvGrpSpPr/>
            <p:nvPr/>
          </p:nvGrpSpPr>
          <p:grpSpPr>
            <a:xfrm rot="5400000">
              <a:off x="2058094" y="-1990670"/>
              <a:ext cx="5008701" cy="9124841"/>
              <a:chOff x="13225" y="-20725"/>
              <a:chExt cx="5007199" cy="5157900"/>
            </a:xfrm>
          </p:grpSpPr>
          <p:cxnSp>
            <p:nvCxnSpPr>
              <p:cNvPr id="450" name="Google Shape;450;p7"/>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1" name="Google Shape;451;p7"/>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2" name="Google Shape;452;p7"/>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3" name="Google Shape;453;p7"/>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4" name="Google Shape;454;p7"/>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5" name="Google Shape;455;p7"/>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6" name="Google Shape;456;p7"/>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7" name="Google Shape;457;p7"/>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8" name="Google Shape;458;p7"/>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59" name="Google Shape;459;p7"/>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60" name="Google Shape;460;p7"/>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61" name="Google Shape;461;p7"/>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62" name="Google Shape;462;p7"/>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63" name="Google Shape;463;p7"/>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64" name="Google Shape;464;p7"/>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65" name="Google Shape;465;p7"/>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66" name="Google Shape;466;p7"/>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67" name="Google Shape;467;p7"/>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468" name="Google Shape;468;p7"/>
          <p:cNvGrpSpPr/>
          <p:nvPr/>
        </p:nvGrpSpPr>
        <p:grpSpPr>
          <a:xfrm>
            <a:off x="481063" y="270804"/>
            <a:ext cx="8181874" cy="187800"/>
            <a:chOff x="306052" y="225875"/>
            <a:chExt cx="8181874" cy="187800"/>
          </a:xfrm>
        </p:grpSpPr>
        <p:sp>
          <p:nvSpPr>
            <p:cNvPr id="469" name="Google Shape;469;p7"/>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7"/>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7"/>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7"/>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7"/>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7"/>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7"/>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7"/>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7"/>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7"/>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7"/>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7"/>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7"/>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7"/>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7"/>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7"/>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7"/>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7"/>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7"/>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7"/>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7"/>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7"/>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7"/>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7"/>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3" name="Google Shape;493;p7"/>
          <p:cNvSpPr txBox="1"/>
          <p:nvPr>
            <p:ph type="title"/>
          </p:nvPr>
        </p:nvSpPr>
        <p:spPr>
          <a:xfrm>
            <a:off x="720000" y="1799325"/>
            <a:ext cx="3009900" cy="572700"/>
          </a:xfrm>
          <a:prstGeom prst="rect">
            <a:avLst/>
          </a:prstGeom>
          <a:ln>
            <a:noFill/>
          </a:ln>
        </p:spPr>
        <p:txBody>
          <a:bodyPr anchorCtr="0" anchor="b" bIns="91425" lIns="91425" spcFirstLastPara="1" rIns="91425" wrap="square" tIns="91425">
            <a:noAutofit/>
          </a:bodyPr>
          <a:lstStyle>
            <a:lvl1pPr lvl="0" rtl="0">
              <a:lnSpc>
                <a:spcPct val="115000"/>
              </a:lnSpc>
              <a:spcBef>
                <a:spcPts val="0"/>
              </a:spcBef>
              <a:spcAft>
                <a:spcPts val="0"/>
              </a:spcAft>
              <a:buSzPts val="3500"/>
              <a:buNone/>
              <a:defRPr sz="30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94" name="Google Shape;494;p7"/>
          <p:cNvSpPr txBox="1"/>
          <p:nvPr>
            <p:ph idx="1" type="body"/>
          </p:nvPr>
        </p:nvSpPr>
        <p:spPr>
          <a:xfrm>
            <a:off x="727725" y="2429175"/>
            <a:ext cx="3009900" cy="915000"/>
          </a:xfrm>
          <a:prstGeom prst="rect">
            <a:avLst/>
          </a:prstGeom>
        </p:spPr>
        <p:txBody>
          <a:bodyPr anchorCtr="0" anchor="t" bIns="91425" lIns="91425" spcFirstLastPara="1" rIns="91425" wrap="square" tIns="91425">
            <a:noAutofit/>
          </a:bodyPr>
          <a:lstStyle>
            <a:lvl1pPr indent="-317500" lvl="0" marL="457200" rtl="0">
              <a:lnSpc>
                <a:spcPct val="115000"/>
              </a:lnSpc>
              <a:spcBef>
                <a:spcPts val="0"/>
              </a:spcBef>
              <a:spcAft>
                <a:spcPts val="0"/>
              </a:spcAft>
              <a:buSzPts val="1400"/>
              <a:buChar char="●"/>
              <a:defRPr sz="1400"/>
            </a:lvl1pPr>
            <a:lvl2pPr indent="-317500" lvl="1" marL="914400" rtl="0">
              <a:lnSpc>
                <a:spcPct val="115000"/>
              </a:lnSpc>
              <a:spcBef>
                <a:spcPts val="0"/>
              </a:spcBef>
              <a:spcAft>
                <a:spcPts val="0"/>
              </a:spcAft>
              <a:buSzPts val="1400"/>
              <a:buChar char="○"/>
              <a:defRPr/>
            </a:lvl2pPr>
            <a:lvl3pPr indent="-317500" lvl="2" marL="1371600" rtl="0">
              <a:lnSpc>
                <a:spcPct val="115000"/>
              </a:lnSpc>
              <a:spcBef>
                <a:spcPts val="0"/>
              </a:spcBef>
              <a:spcAft>
                <a:spcPts val="0"/>
              </a:spcAft>
              <a:buSzPts val="1400"/>
              <a:buChar char="■"/>
              <a:defRPr/>
            </a:lvl3pPr>
            <a:lvl4pPr indent="-317500" lvl="3" marL="1828800" rtl="0">
              <a:lnSpc>
                <a:spcPct val="115000"/>
              </a:lnSpc>
              <a:spcBef>
                <a:spcPts val="0"/>
              </a:spcBef>
              <a:spcAft>
                <a:spcPts val="0"/>
              </a:spcAft>
              <a:buSzPts val="1400"/>
              <a:buChar char="●"/>
              <a:defRPr/>
            </a:lvl4pPr>
            <a:lvl5pPr indent="-317500" lvl="4" marL="2286000" rtl="0">
              <a:lnSpc>
                <a:spcPct val="115000"/>
              </a:lnSpc>
              <a:spcBef>
                <a:spcPts val="0"/>
              </a:spcBef>
              <a:spcAft>
                <a:spcPts val="0"/>
              </a:spcAft>
              <a:buSzPts val="1400"/>
              <a:buChar char="○"/>
              <a:defRPr/>
            </a:lvl5pPr>
            <a:lvl6pPr indent="-317500" lvl="5" marL="2743200" rtl="0">
              <a:lnSpc>
                <a:spcPct val="115000"/>
              </a:lnSpc>
              <a:spcBef>
                <a:spcPts val="0"/>
              </a:spcBef>
              <a:spcAft>
                <a:spcPts val="0"/>
              </a:spcAft>
              <a:buSzPts val="1400"/>
              <a:buChar char="■"/>
              <a:defRPr/>
            </a:lvl6pPr>
            <a:lvl7pPr indent="-317500" lvl="6" marL="3200400" rtl="0">
              <a:lnSpc>
                <a:spcPct val="115000"/>
              </a:lnSpc>
              <a:spcBef>
                <a:spcPts val="0"/>
              </a:spcBef>
              <a:spcAft>
                <a:spcPts val="0"/>
              </a:spcAft>
              <a:buSzPts val="1400"/>
              <a:buChar char="●"/>
              <a:defRPr/>
            </a:lvl7pPr>
            <a:lvl8pPr indent="-317500" lvl="7" marL="3657600" rtl="0">
              <a:lnSpc>
                <a:spcPct val="115000"/>
              </a:lnSpc>
              <a:spcBef>
                <a:spcPts val="0"/>
              </a:spcBef>
              <a:spcAft>
                <a:spcPts val="0"/>
              </a:spcAft>
              <a:buSzPts val="1400"/>
              <a:buChar char="○"/>
              <a:defRPr/>
            </a:lvl8pPr>
            <a:lvl9pPr indent="-317500" lvl="8" marL="4114800" rtl="0">
              <a:lnSpc>
                <a:spcPct val="115000"/>
              </a:lnSpc>
              <a:spcBef>
                <a:spcPts val="0"/>
              </a:spcBef>
              <a:spcAft>
                <a:spcPts val="0"/>
              </a:spcAft>
              <a:buSzPts val="1400"/>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95" name="Shape 495"/>
        <p:cNvGrpSpPr/>
        <p:nvPr/>
      </p:nvGrpSpPr>
      <p:grpSpPr>
        <a:xfrm>
          <a:off x="0" y="0"/>
          <a:ext cx="0" cy="0"/>
          <a:chOff x="0" y="0"/>
          <a:chExt cx="0" cy="0"/>
        </a:xfrm>
      </p:grpSpPr>
      <p:grpSp>
        <p:nvGrpSpPr>
          <p:cNvPr id="496" name="Google Shape;496;p8"/>
          <p:cNvGrpSpPr/>
          <p:nvPr/>
        </p:nvGrpSpPr>
        <p:grpSpPr>
          <a:xfrm>
            <a:off x="-11359" y="-20725"/>
            <a:ext cx="9148747" cy="5157900"/>
            <a:chOff x="-11359" y="-20725"/>
            <a:chExt cx="9148747" cy="5157900"/>
          </a:xfrm>
        </p:grpSpPr>
        <p:grpSp>
          <p:nvGrpSpPr>
            <p:cNvPr id="497" name="Google Shape;497;p8"/>
            <p:cNvGrpSpPr/>
            <p:nvPr/>
          </p:nvGrpSpPr>
          <p:grpSpPr>
            <a:xfrm>
              <a:off x="-11359" y="-20725"/>
              <a:ext cx="9148747" cy="5157900"/>
              <a:chOff x="-4747" y="-20725"/>
              <a:chExt cx="9148747" cy="5157900"/>
            </a:xfrm>
          </p:grpSpPr>
          <p:cxnSp>
            <p:nvCxnSpPr>
              <p:cNvPr id="498" name="Google Shape;498;p8"/>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499" name="Google Shape;499;p8"/>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0" name="Google Shape;500;p8"/>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1" name="Google Shape;501;p8"/>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2" name="Google Shape;502;p8"/>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3" name="Google Shape;503;p8"/>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4" name="Google Shape;504;p8"/>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5" name="Google Shape;505;p8"/>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6" name="Google Shape;506;p8"/>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7" name="Google Shape;507;p8"/>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8" name="Google Shape;508;p8"/>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09" name="Google Shape;509;p8"/>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0" name="Google Shape;510;p8"/>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1" name="Google Shape;511;p8"/>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2" name="Google Shape;512;p8"/>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3" name="Google Shape;513;p8"/>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4" name="Google Shape;514;p8"/>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5" name="Google Shape;515;p8"/>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6" name="Google Shape;516;p8"/>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7" name="Google Shape;517;p8"/>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8" name="Google Shape;518;p8"/>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19" name="Google Shape;519;p8"/>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0" name="Google Shape;520;p8"/>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1" name="Google Shape;521;p8"/>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2" name="Google Shape;522;p8"/>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3" name="Google Shape;523;p8"/>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4" name="Google Shape;524;p8"/>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5" name="Google Shape;525;p8"/>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6" name="Google Shape;526;p8"/>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7" name="Google Shape;527;p8"/>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8" name="Google Shape;528;p8"/>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29" name="Google Shape;529;p8"/>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530" name="Google Shape;530;p8"/>
            <p:cNvGrpSpPr/>
            <p:nvPr/>
          </p:nvGrpSpPr>
          <p:grpSpPr>
            <a:xfrm rot="5400000">
              <a:off x="2058094" y="-1990670"/>
              <a:ext cx="5008701" cy="9124841"/>
              <a:chOff x="13225" y="-20725"/>
              <a:chExt cx="5007199" cy="5157900"/>
            </a:xfrm>
          </p:grpSpPr>
          <p:cxnSp>
            <p:nvCxnSpPr>
              <p:cNvPr id="531" name="Google Shape;531;p8"/>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32" name="Google Shape;532;p8"/>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33" name="Google Shape;533;p8"/>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34" name="Google Shape;534;p8"/>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35" name="Google Shape;535;p8"/>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36" name="Google Shape;536;p8"/>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37" name="Google Shape;537;p8"/>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38" name="Google Shape;538;p8"/>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39" name="Google Shape;539;p8"/>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0" name="Google Shape;540;p8"/>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1" name="Google Shape;541;p8"/>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2" name="Google Shape;542;p8"/>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3" name="Google Shape;543;p8"/>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4" name="Google Shape;544;p8"/>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5" name="Google Shape;545;p8"/>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6" name="Google Shape;546;p8"/>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7" name="Google Shape;547;p8"/>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48" name="Google Shape;548;p8"/>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549" name="Google Shape;549;p8"/>
          <p:cNvGrpSpPr/>
          <p:nvPr/>
        </p:nvGrpSpPr>
        <p:grpSpPr>
          <a:xfrm>
            <a:off x="481063" y="270804"/>
            <a:ext cx="8181874" cy="187800"/>
            <a:chOff x="306052" y="225875"/>
            <a:chExt cx="8181874" cy="187800"/>
          </a:xfrm>
        </p:grpSpPr>
        <p:sp>
          <p:nvSpPr>
            <p:cNvPr id="550" name="Google Shape;550;p8"/>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8"/>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8"/>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8"/>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8"/>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8"/>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8"/>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8"/>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8"/>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8"/>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8"/>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8"/>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8"/>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8"/>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8"/>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8"/>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8"/>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8"/>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8"/>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8"/>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8"/>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8"/>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8"/>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8"/>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4" name="Google Shape;574;p8"/>
          <p:cNvSpPr txBox="1"/>
          <p:nvPr>
            <p:ph type="title"/>
          </p:nvPr>
        </p:nvSpPr>
        <p:spPr>
          <a:xfrm>
            <a:off x="1388100" y="1307100"/>
            <a:ext cx="6367800" cy="2529300"/>
          </a:xfrm>
          <a:prstGeom prst="rect">
            <a:avLst/>
          </a:prstGeom>
          <a:ln>
            <a:noFill/>
          </a:ln>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75" name="Shape 575"/>
        <p:cNvGrpSpPr/>
        <p:nvPr/>
      </p:nvGrpSpPr>
      <p:grpSpPr>
        <a:xfrm>
          <a:off x="0" y="0"/>
          <a:ext cx="0" cy="0"/>
          <a:chOff x="0" y="0"/>
          <a:chExt cx="0" cy="0"/>
        </a:xfrm>
      </p:grpSpPr>
      <p:grpSp>
        <p:nvGrpSpPr>
          <p:cNvPr id="576" name="Google Shape;576;p9"/>
          <p:cNvGrpSpPr/>
          <p:nvPr/>
        </p:nvGrpSpPr>
        <p:grpSpPr>
          <a:xfrm>
            <a:off x="-11359" y="-20725"/>
            <a:ext cx="9148747" cy="5157900"/>
            <a:chOff x="-11359" y="-20725"/>
            <a:chExt cx="9148747" cy="5157900"/>
          </a:xfrm>
        </p:grpSpPr>
        <p:grpSp>
          <p:nvGrpSpPr>
            <p:cNvPr id="577" name="Google Shape;577;p9"/>
            <p:cNvGrpSpPr/>
            <p:nvPr/>
          </p:nvGrpSpPr>
          <p:grpSpPr>
            <a:xfrm>
              <a:off x="-11359" y="-20725"/>
              <a:ext cx="9148747" cy="5157900"/>
              <a:chOff x="-4747" y="-20725"/>
              <a:chExt cx="9148747" cy="5157900"/>
            </a:xfrm>
          </p:grpSpPr>
          <p:cxnSp>
            <p:nvCxnSpPr>
              <p:cNvPr id="578" name="Google Shape;578;p9"/>
              <p:cNvCxnSpPr/>
              <p:nvPr/>
            </p:nvCxnSpPr>
            <p:spPr>
              <a:xfrm>
                <a:off x="-474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79" name="Google Shape;579;p9"/>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0" name="Google Shape;580;p9"/>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1" name="Google Shape;581;p9"/>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2" name="Google Shape;582;p9"/>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3" name="Google Shape;583;p9"/>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4" name="Google Shape;584;p9"/>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5" name="Google Shape;585;p9"/>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6" name="Google Shape;586;p9"/>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7" name="Google Shape;587;p9"/>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8" name="Google Shape;588;p9"/>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89" name="Google Shape;589;p9"/>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0" name="Google Shape;590;p9"/>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1" name="Google Shape;591;p9"/>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2" name="Google Shape;592;p9"/>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3" name="Google Shape;593;p9"/>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4" name="Google Shape;594;p9"/>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5" name="Google Shape;595;p9"/>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6" name="Google Shape;596;p9"/>
              <p:cNvCxnSpPr/>
              <p:nvPr/>
            </p:nvCxnSpPr>
            <p:spPr>
              <a:xfrm>
                <a:off x="531496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7" name="Google Shape;597;p9"/>
              <p:cNvCxnSpPr/>
              <p:nvPr/>
            </p:nvCxnSpPr>
            <p:spPr>
              <a:xfrm>
                <a:off x="560950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8" name="Google Shape;598;p9"/>
              <p:cNvCxnSpPr/>
              <p:nvPr/>
            </p:nvCxnSpPr>
            <p:spPr>
              <a:xfrm>
                <a:off x="59040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599" name="Google Shape;599;p9"/>
              <p:cNvCxnSpPr/>
              <p:nvPr/>
            </p:nvCxnSpPr>
            <p:spPr>
              <a:xfrm>
                <a:off x="619858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0" name="Google Shape;600;p9"/>
              <p:cNvCxnSpPr/>
              <p:nvPr/>
            </p:nvCxnSpPr>
            <p:spPr>
              <a:xfrm>
                <a:off x="649313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1" name="Google Shape;601;p9"/>
              <p:cNvCxnSpPr/>
              <p:nvPr/>
            </p:nvCxnSpPr>
            <p:spPr>
              <a:xfrm>
                <a:off x="678767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2" name="Google Shape;602;p9"/>
              <p:cNvCxnSpPr/>
              <p:nvPr/>
            </p:nvCxnSpPr>
            <p:spPr>
              <a:xfrm>
                <a:off x="708221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3" name="Google Shape;603;p9"/>
              <p:cNvCxnSpPr/>
              <p:nvPr/>
            </p:nvCxnSpPr>
            <p:spPr>
              <a:xfrm>
                <a:off x="737675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4" name="Google Shape;604;p9"/>
              <p:cNvCxnSpPr/>
              <p:nvPr/>
            </p:nvCxnSpPr>
            <p:spPr>
              <a:xfrm>
                <a:off x="767129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5" name="Google Shape;605;p9"/>
              <p:cNvCxnSpPr/>
              <p:nvPr/>
            </p:nvCxnSpPr>
            <p:spPr>
              <a:xfrm>
                <a:off x="796583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6" name="Google Shape;606;p9"/>
              <p:cNvCxnSpPr/>
              <p:nvPr/>
            </p:nvCxnSpPr>
            <p:spPr>
              <a:xfrm>
                <a:off x="82603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7" name="Google Shape;607;p9"/>
              <p:cNvCxnSpPr/>
              <p:nvPr/>
            </p:nvCxnSpPr>
            <p:spPr>
              <a:xfrm>
                <a:off x="855491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8" name="Google Shape;608;p9"/>
              <p:cNvCxnSpPr/>
              <p:nvPr/>
            </p:nvCxnSpPr>
            <p:spPr>
              <a:xfrm>
                <a:off x="884945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09" name="Google Shape;609;p9"/>
              <p:cNvCxnSpPr/>
              <p:nvPr/>
            </p:nvCxnSpPr>
            <p:spPr>
              <a:xfrm>
                <a:off x="9144000" y="-20725"/>
                <a:ext cx="0" cy="5157900"/>
              </a:xfrm>
              <a:prstGeom prst="straightConnector1">
                <a:avLst/>
              </a:prstGeom>
              <a:noFill/>
              <a:ln cap="flat" cmpd="sng" w="9525">
                <a:solidFill>
                  <a:srgbClr val="D9D9D9"/>
                </a:solidFill>
                <a:prstDash val="solid"/>
                <a:round/>
                <a:headEnd len="med" w="med" type="none"/>
                <a:tailEnd len="med" w="med" type="none"/>
              </a:ln>
            </p:spPr>
          </p:cxnSp>
        </p:grpSp>
        <p:grpSp>
          <p:nvGrpSpPr>
            <p:cNvPr id="610" name="Google Shape;610;p9"/>
            <p:cNvGrpSpPr/>
            <p:nvPr/>
          </p:nvGrpSpPr>
          <p:grpSpPr>
            <a:xfrm rot="5400000">
              <a:off x="2058094" y="-1990670"/>
              <a:ext cx="5008701" cy="9124841"/>
              <a:chOff x="13225" y="-20725"/>
              <a:chExt cx="5007199" cy="5157900"/>
            </a:xfrm>
          </p:grpSpPr>
          <p:cxnSp>
            <p:nvCxnSpPr>
              <p:cNvPr id="611" name="Google Shape;611;p9"/>
              <p:cNvCxnSpPr/>
              <p:nvPr/>
            </p:nvCxnSpPr>
            <p:spPr>
              <a:xfrm>
                <a:off x="1322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12" name="Google Shape;612;p9"/>
              <p:cNvCxnSpPr/>
              <p:nvPr/>
            </p:nvCxnSpPr>
            <p:spPr>
              <a:xfrm>
                <a:off x="30776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13" name="Google Shape;613;p9"/>
              <p:cNvCxnSpPr/>
              <p:nvPr/>
            </p:nvCxnSpPr>
            <p:spPr>
              <a:xfrm>
                <a:off x="60230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14" name="Google Shape;614;p9"/>
              <p:cNvCxnSpPr/>
              <p:nvPr/>
            </p:nvCxnSpPr>
            <p:spPr>
              <a:xfrm>
                <a:off x="896848"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15" name="Google Shape;615;p9"/>
              <p:cNvCxnSpPr/>
              <p:nvPr/>
            </p:nvCxnSpPr>
            <p:spPr>
              <a:xfrm>
                <a:off x="119139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16" name="Google Shape;616;p9"/>
              <p:cNvCxnSpPr/>
              <p:nvPr/>
            </p:nvCxnSpPr>
            <p:spPr>
              <a:xfrm>
                <a:off x="148593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17" name="Google Shape;617;p9"/>
              <p:cNvCxnSpPr/>
              <p:nvPr/>
            </p:nvCxnSpPr>
            <p:spPr>
              <a:xfrm>
                <a:off x="178047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18" name="Google Shape;618;p9"/>
              <p:cNvCxnSpPr/>
              <p:nvPr/>
            </p:nvCxnSpPr>
            <p:spPr>
              <a:xfrm>
                <a:off x="207501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19" name="Google Shape;619;p9"/>
              <p:cNvCxnSpPr/>
              <p:nvPr/>
            </p:nvCxnSpPr>
            <p:spPr>
              <a:xfrm>
                <a:off x="2369554"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20" name="Google Shape;620;p9"/>
              <p:cNvCxnSpPr/>
              <p:nvPr/>
            </p:nvCxnSpPr>
            <p:spPr>
              <a:xfrm>
                <a:off x="2664095"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21" name="Google Shape;621;p9"/>
              <p:cNvCxnSpPr/>
              <p:nvPr/>
            </p:nvCxnSpPr>
            <p:spPr>
              <a:xfrm>
                <a:off x="2958636"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22" name="Google Shape;622;p9"/>
              <p:cNvCxnSpPr/>
              <p:nvPr/>
            </p:nvCxnSpPr>
            <p:spPr>
              <a:xfrm>
                <a:off x="3253177"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23" name="Google Shape;623;p9"/>
              <p:cNvCxnSpPr/>
              <p:nvPr/>
            </p:nvCxnSpPr>
            <p:spPr>
              <a:xfrm>
                <a:off x="3547719"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24" name="Google Shape;624;p9"/>
              <p:cNvCxnSpPr/>
              <p:nvPr/>
            </p:nvCxnSpPr>
            <p:spPr>
              <a:xfrm>
                <a:off x="3842260"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25" name="Google Shape;625;p9"/>
              <p:cNvCxnSpPr/>
              <p:nvPr/>
            </p:nvCxnSpPr>
            <p:spPr>
              <a:xfrm>
                <a:off x="4136801"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26" name="Google Shape;626;p9"/>
              <p:cNvCxnSpPr/>
              <p:nvPr/>
            </p:nvCxnSpPr>
            <p:spPr>
              <a:xfrm>
                <a:off x="4431342"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27" name="Google Shape;627;p9"/>
              <p:cNvCxnSpPr/>
              <p:nvPr/>
            </p:nvCxnSpPr>
            <p:spPr>
              <a:xfrm>
                <a:off x="4725883" y="-20725"/>
                <a:ext cx="0" cy="5157900"/>
              </a:xfrm>
              <a:prstGeom prst="straightConnector1">
                <a:avLst/>
              </a:prstGeom>
              <a:noFill/>
              <a:ln cap="flat" cmpd="sng" w="9525">
                <a:solidFill>
                  <a:srgbClr val="D9D9D9"/>
                </a:solidFill>
                <a:prstDash val="solid"/>
                <a:round/>
                <a:headEnd len="med" w="med" type="none"/>
                <a:tailEnd len="med" w="med" type="none"/>
              </a:ln>
            </p:spPr>
          </p:cxnSp>
          <p:cxnSp>
            <p:nvCxnSpPr>
              <p:cNvPr id="628" name="Google Shape;628;p9"/>
              <p:cNvCxnSpPr/>
              <p:nvPr/>
            </p:nvCxnSpPr>
            <p:spPr>
              <a:xfrm>
                <a:off x="5020424" y="-20725"/>
                <a:ext cx="0" cy="5157900"/>
              </a:xfrm>
              <a:prstGeom prst="straightConnector1">
                <a:avLst/>
              </a:prstGeom>
              <a:noFill/>
              <a:ln cap="flat" cmpd="sng" w="9525">
                <a:solidFill>
                  <a:srgbClr val="D9D9D9"/>
                </a:solidFill>
                <a:prstDash val="solid"/>
                <a:round/>
                <a:headEnd len="med" w="med" type="none"/>
                <a:tailEnd len="med" w="med" type="none"/>
              </a:ln>
            </p:spPr>
          </p:cxnSp>
        </p:grpSp>
      </p:grpSp>
      <p:grpSp>
        <p:nvGrpSpPr>
          <p:cNvPr id="629" name="Google Shape;629;p9"/>
          <p:cNvGrpSpPr/>
          <p:nvPr/>
        </p:nvGrpSpPr>
        <p:grpSpPr>
          <a:xfrm>
            <a:off x="481063" y="270804"/>
            <a:ext cx="8181874" cy="187800"/>
            <a:chOff x="306052" y="225875"/>
            <a:chExt cx="8181874" cy="187800"/>
          </a:xfrm>
        </p:grpSpPr>
        <p:sp>
          <p:nvSpPr>
            <p:cNvPr id="630" name="Google Shape;630;p9"/>
            <p:cNvSpPr/>
            <p:nvPr/>
          </p:nvSpPr>
          <p:spPr>
            <a:xfrm>
              <a:off x="30605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9"/>
            <p:cNvSpPr/>
            <p:nvPr/>
          </p:nvSpPr>
          <p:spPr>
            <a:xfrm>
              <a:off x="65607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9"/>
            <p:cNvSpPr/>
            <p:nvPr/>
          </p:nvSpPr>
          <p:spPr>
            <a:xfrm>
              <a:off x="100609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9"/>
            <p:cNvSpPr/>
            <p:nvPr/>
          </p:nvSpPr>
          <p:spPr>
            <a:xfrm>
              <a:off x="135611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9"/>
            <p:cNvSpPr/>
            <p:nvPr/>
          </p:nvSpPr>
          <p:spPr>
            <a:xfrm>
              <a:off x="170613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9"/>
            <p:cNvSpPr/>
            <p:nvPr/>
          </p:nvSpPr>
          <p:spPr>
            <a:xfrm>
              <a:off x="205615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9"/>
            <p:cNvSpPr/>
            <p:nvPr/>
          </p:nvSpPr>
          <p:spPr>
            <a:xfrm>
              <a:off x="240618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9"/>
            <p:cNvSpPr/>
            <p:nvPr/>
          </p:nvSpPr>
          <p:spPr>
            <a:xfrm>
              <a:off x="275620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9"/>
            <p:cNvSpPr/>
            <p:nvPr/>
          </p:nvSpPr>
          <p:spPr>
            <a:xfrm>
              <a:off x="345624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9"/>
            <p:cNvSpPr/>
            <p:nvPr/>
          </p:nvSpPr>
          <p:spPr>
            <a:xfrm>
              <a:off x="310622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9"/>
            <p:cNvSpPr/>
            <p:nvPr/>
          </p:nvSpPr>
          <p:spPr>
            <a:xfrm>
              <a:off x="415628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9"/>
            <p:cNvSpPr/>
            <p:nvPr/>
          </p:nvSpPr>
          <p:spPr>
            <a:xfrm>
              <a:off x="380626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9"/>
            <p:cNvSpPr/>
            <p:nvPr/>
          </p:nvSpPr>
          <p:spPr>
            <a:xfrm>
              <a:off x="485632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9"/>
            <p:cNvSpPr/>
            <p:nvPr/>
          </p:nvSpPr>
          <p:spPr>
            <a:xfrm>
              <a:off x="4506308"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9"/>
            <p:cNvSpPr/>
            <p:nvPr/>
          </p:nvSpPr>
          <p:spPr>
            <a:xfrm>
              <a:off x="5556372"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9"/>
            <p:cNvSpPr/>
            <p:nvPr/>
          </p:nvSpPr>
          <p:spPr>
            <a:xfrm>
              <a:off x="520635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9"/>
            <p:cNvSpPr/>
            <p:nvPr/>
          </p:nvSpPr>
          <p:spPr>
            <a:xfrm>
              <a:off x="5849977"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9"/>
            <p:cNvSpPr/>
            <p:nvPr/>
          </p:nvSpPr>
          <p:spPr>
            <a:xfrm>
              <a:off x="6199999"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9"/>
            <p:cNvSpPr/>
            <p:nvPr/>
          </p:nvSpPr>
          <p:spPr>
            <a:xfrm>
              <a:off x="6550020"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9"/>
            <p:cNvSpPr/>
            <p:nvPr/>
          </p:nvSpPr>
          <p:spPr>
            <a:xfrm>
              <a:off x="6900041"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9"/>
            <p:cNvSpPr/>
            <p:nvPr/>
          </p:nvSpPr>
          <p:spPr>
            <a:xfrm>
              <a:off x="7250063"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9"/>
            <p:cNvSpPr/>
            <p:nvPr/>
          </p:nvSpPr>
          <p:spPr>
            <a:xfrm>
              <a:off x="7600084"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9"/>
            <p:cNvSpPr/>
            <p:nvPr/>
          </p:nvSpPr>
          <p:spPr>
            <a:xfrm>
              <a:off x="7950105"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9"/>
            <p:cNvSpPr/>
            <p:nvPr/>
          </p:nvSpPr>
          <p:spPr>
            <a:xfrm>
              <a:off x="8300126" y="225875"/>
              <a:ext cx="187800" cy="187800"/>
            </a:xfrm>
            <a:prstGeom prst="ellipse">
              <a:avLst/>
            </a:prstGeom>
            <a:solidFill>
              <a:srgbClr val="D9D9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54" name="Google Shape;654;p9"/>
          <p:cNvSpPr txBox="1"/>
          <p:nvPr>
            <p:ph idx="1" type="subTitle"/>
          </p:nvPr>
        </p:nvSpPr>
        <p:spPr>
          <a:xfrm>
            <a:off x="720064" y="17325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655" name="Google Shape;655;p9"/>
          <p:cNvSpPr txBox="1"/>
          <p:nvPr>
            <p:ph type="title"/>
          </p:nvPr>
        </p:nvSpPr>
        <p:spPr>
          <a:xfrm>
            <a:off x="720000" y="445025"/>
            <a:ext cx="7704000" cy="5727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56" name="Google Shape;656;p9"/>
          <p:cNvSpPr txBox="1"/>
          <p:nvPr>
            <p:ph idx="2" type="subTitle"/>
          </p:nvPr>
        </p:nvSpPr>
        <p:spPr>
          <a:xfrm>
            <a:off x="4826936" y="1732525"/>
            <a:ext cx="3597000" cy="2389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657" name="Shape 657"/>
        <p:cNvGrpSpPr/>
        <p:nvPr/>
      </p:nvGrpSpPr>
      <p:grpSpPr>
        <a:xfrm>
          <a:off x="0" y="0"/>
          <a:ext cx="0" cy="0"/>
          <a:chOff x="0" y="0"/>
          <a:chExt cx="0" cy="0"/>
        </a:xfrm>
      </p:grpSpPr>
      <p:sp>
        <p:nvSpPr>
          <p:cNvPr id="658" name="Google Shape;658;p10"/>
          <p:cNvSpPr txBox="1"/>
          <p:nvPr>
            <p:ph type="title"/>
          </p:nvPr>
        </p:nvSpPr>
        <p:spPr>
          <a:xfrm>
            <a:off x="740550" y="3910025"/>
            <a:ext cx="7662900" cy="693900"/>
          </a:xfrm>
          <a:prstGeom prst="rect">
            <a:avLst/>
          </a:prstGeom>
          <a:solidFill>
            <a:schemeClr val="accent2"/>
          </a:solidFill>
          <a:ln>
            <a:noFill/>
          </a:ln>
        </p:spPr>
        <p:txBody>
          <a:bodyPr anchorCtr="0" anchor="ctr" bIns="91425" lIns="91425" spcFirstLastPara="1" rIns="91425" wrap="square" tIns="91425">
            <a:noAutofit/>
          </a:bodyPr>
          <a:lstStyle>
            <a:lvl1pPr lvl="0" rtl="0" algn="ctr">
              <a:spcBef>
                <a:spcPts val="0"/>
              </a:spcBef>
              <a:spcAft>
                <a:spcPts val="0"/>
              </a:spcAft>
              <a:buSzPts val="3500"/>
              <a:buNone/>
              <a:defRPr>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22" Type="http://schemas.openxmlformats.org/officeDocument/2006/relationships/slideLayout" Target="../slideLayouts/slideLayout22.xml"/><Relationship Id="rId10" Type="http://schemas.openxmlformats.org/officeDocument/2006/relationships/slideLayout" Target="../slideLayouts/slideLayout10.xml"/><Relationship Id="rId21" Type="http://schemas.openxmlformats.org/officeDocument/2006/relationships/slideLayout" Target="../slideLayouts/slideLayout21.xml"/><Relationship Id="rId13" Type="http://schemas.openxmlformats.org/officeDocument/2006/relationships/slideLayout" Target="../slideLayouts/slideLayout13.xml"/><Relationship Id="rId24" Type="http://schemas.openxmlformats.org/officeDocument/2006/relationships/theme" Target="../theme/theme1.xml"/><Relationship Id="rId12" Type="http://schemas.openxmlformats.org/officeDocument/2006/relationships/slideLayout" Target="../slideLayouts/slideLayout12.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Libre Baskerville"/>
              <a:buNone/>
              <a:defRPr sz="3500">
                <a:solidFill>
                  <a:schemeClr val="dk1"/>
                </a:solidFill>
                <a:latin typeface="Libre Baskerville"/>
                <a:ea typeface="Libre Baskerville"/>
                <a:cs typeface="Libre Baskerville"/>
                <a:sym typeface="Libre Baskerville"/>
              </a:defRPr>
            </a:lvl1pPr>
            <a:lvl2pPr lvl="1" rtl="0">
              <a:spcBef>
                <a:spcPts val="0"/>
              </a:spcBef>
              <a:spcAft>
                <a:spcPts val="0"/>
              </a:spcAft>
              <a:buClr>
                <a:schemeClr val="dk1"/>
              </a:buClr>
              <a:buSzPts val="3500"/>
              <a:buFont typeface="Libre Baskerville"/>
              <a:buNone/>
              <a:defRPr sz="3500">
                <a:solidFill>
                  <a:schemeClr val="dk1"/>
                </a:solidFill>
                <a:latin typeface="Libre Baskerville"/>
                <a:ea typeface="Libre Baskerville"/>
                <a:cs typeface="Libre Baskerville"/>
                <a:sym typeface="Libre Baskerville"/>
              </a:defRPr>
            </a:lvl2pPr>
            <a:lvl3pPr lvl="2" rtl="0">
              <a:spcBef>
                <a:spcPts val="0"/>
              </a:spcBef>
              <a:spcAft>
                <a:spcPts val="0"/>
              </a:spcAft>
              <a:buClr>
                <a:schemeClr val="dk1"/>
              </a:buClr>
              <a:buSzPts val="3500"/>
              <a:buFont typeface="Libre Baskerville"/>
              <a:buNone/>
              <a:defRPr sz="3500">
                <a:solidFill>
                  <a:schemeClr val="dk1"/>
                </a:solidFill>
                <a:latin typeface="Libre Baskerville"/>
                <a:ea typeface="Libre Baskerville"/>
                <a:cs typeface="Libre Baskerville"/>
                <a:sym typeface="Libre Baskerville"/>
              </a:defRPr>
            </a:lvl3pPr>
            <a:lvl4pPr lvl="3" rtl="0">
              <a:spcBef>
                <a:spcPts val="0"/>
              </a:spcBef>
              <a:spcAft>
                <a:spcPts val="0"/>
              </a:spcAft>
              <a:buClr>
                <a:schemeClr val="dk1"/>
              </a:buClr>
              <a:buSzPts val="3500"/>
              <a:buFont typeface="Libre Baskerville"/>
              <a:buNone/>
              <a:defRPr sz="3500">
                <a:solidFill>
                  <a:schemeClr val="dk1"/>
                </a:solidFill>
                <a:latin typeface="Libre Baskerville"/>
                <a:ea typeface="Libre Baskerville"/>
                <a:cs typeface="Libre Baskerville"/>
                <a:sym typeface="Libre Baskerville"/>
              </a:defRPr>
            </a:lvl4pPr>
            <a:lvl5pPr lvl="4" rtl="0">
              <a:spcBef>
                <a:spcPts val="0"/>
              </a:spcBef>
              <a:spcAft>
                <a:spcPts val="0"/>
              </a:spcAft>
              <a:buClr>
                <a:schemeClr val="dk1"/>
              </a:buClr>
              <a:buSzPts val="3500"/>
              <a:buFont typeface="Libre Baskerville"/>
              <a:buNone/>
              <a:defRPr sz="3500">
                <a:solidFill>
                  <a:schemeClr val="dk1"/>
                </a:solidFill>
                <a:latin typeface="Libre Baskerville"/>
                <a:ea typeface="Libre Baskerville"/>
                <a:cs typeface="Libre Baskerville"/>
                <a:sym typeface="Libre Baskerville"/>
              </a:defRPr>
            </a:lvl5pPr>
            <a:lvl6pPr lvl="5" rtl="0">
              <a:spcBef>
                <a:spcPts val="0"/>
              </a:spcBef>
              <a:spcAft>
                <a:spcPts val="0"/>
              </a:spcAft>
              <a:buClr>
                <a:schemeClr val="dk1"/>
              </a:buClr>
              <a:buSzPts val="3500"/>
              <a:buFont typeface="Libre Baskerville"/>
              <a:buNone/>
              <a:defRPr sz="3500">
                <a:solidFill>
                  <a:schemeClr val="dk1"/>
                </a:solidFill>
                <a:latin typeface="Libre Baskerville"/>
                <a:ea typeface="Libre Baskerville"/>
                <a:cs typeface="Libre Baskerville"/>
                <a:sym typeface="Libre Baskerville"/>
              </a:defRPr>
            </a:lvl6pPr>
            <a:lvl7pPr lvl="6" rtl="0">
              <a:spcBef>
                <a:spcPts val="0"/>
              </a:spcBef>
              <a:spcAft>
                <a:spcPts val="0"/>
              </a:spcAft>
              <a:buClr>
                <a:schemeClr val="dk1"/>
              </a:buClr>
              <a:buSzPts val="3500"/>
              <a:buFont typeface="Libre Baskerville"/>
              <a:buNone/>
              <a:defRPr sz="3500">
                <a:solidFill>
                  <a:schemeClr val="dk1"/>
                </a:solidFill>
                <a:latin typeface="Libre Baskerville"/>
                <a:ea typeface="Libre Baskerville"/>
                <a:cs typeface="Libre Baskerville"/>
                <a:sym typeface="Libre Baskerville"/>
              </a:defRPr>
            </a:lvl7pPr>
            <a:lvl8pPr lvl="7" rtl="0">
              <a:spcBef>
                <a:spcPts val="0"/>
              </a:spcBef>
              <a:spcAft>
                <a:spcPts val="0"/>
              </a:spcAft>
              <a:buClr>
                <a:schemeClr val="dk1"/>
              </a:buClr>
              <a:buSzPts val="3500"/>
              <a:buFont typeface="Libre Baskerville"/>
              <a:buNone/>
              <a:defRPr sz="3500">
                <a:solidFill>
                  <a:schemeClr val="dk1"/>
                </a:solidFill>
                <a:latin typeface="Libre Baskerville"/>
                <a:ea typeface="Libre Baskerville"/>
                <a:cs typeface="Libre Baskerville"/>
                <a:sym typeface="Libre Baskerville"/>
              </a:defRPr>
            </a:lvl8pPr>
            <a:lvl9pPr lvl="8" rtl="0">
              <a:spcBef>
                <a:spcPts val="0"/>
              </a:spcBef>
              <a:spcAft>
                <a:spcPts val="0"/>
              </a:spcAft>
              <a:buClr>
                <a:schemeClr val="dk1"/>
              </a:buClr>
              <a:buSzPts val="3500"/>
              <a:buFont typeface="Libre Baskerville"/>
              <a:buNone/>
              <a:defRPr sz="3500">
                <a:solidFill>
                  <a:schemeClr val="dk1"/>
                </a:solidFill>
                <a:latin typeface="Libre Baskerville"/>
                <a:ea typeface="Libre Baskerville"/>
                <a:cs typeface="Libre Baskerville"/>
                <a:sym typeface="Libre Baskervill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1pPr>
            <a:lvl2pPr indent="-317500" lvl="1" marL="9144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2pPr>
            <a:lvl3pPr indent="-317500" lvl="2" marL="13716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3pPr>
            <a:lvl4pPr indent="-317500" lvl="3" marL="18288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4pPr>
            <a:lvl5pPr indent="-317500" lvl="4" marL="22860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5pPr>
            <a:lvl6pPr indent="-317500" lvl="5" marL="27432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6pPr>
            <a:lvl7pPr indent="-317500" lvl="6" marL="32004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7pPr>
            <a:lvl8pPr indent="-317500" lvl="7" marL="36576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8pPr>
            <a:lvl9pPr indent="-317500" lvl="8" marL="4114800">
              <a:lnSpc>
                <a:spcPct val="100000"/>
              </a:lnSpc>
              <a:spcBef>
                <a:spcPts val="0"/>
              </a:spcBef>
              <a:spcAft>
                <a:spcPts val="0"/>
              </a:spcAft>
              <a:buClr>
                <a:schemeClr val="dk1"/>
              </a:buClr>
              <a:buSzPts val="1400"/>
              <a:buFont typeface="Albert Sans"/>
              <a:buChar char="■"/>
              <a:defRPr>
                <a:solidFill>
                  <a:schemeClr val="dk1"/>
                </a:solidFill>
                <a:latin typeface="Albert Sans"/>
                <a:ea typeface="Albert Sans"/>
                <a:cs typeface="Albert Sans"/>
                <a:sym typeface="Albert Sans"/>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340">
          <p15:clr>
            <a:srgbClr val="EA4335"/>
          </p15:clr>
        </p15:guide>
        <p15:guide id="2" orient="horz" pos="2900">
          <p15:clr>
            <a:srgbClr val="EA4335"/>
          </p15:clr>
        </p15:guide>
        <p15:guide id="3" pos="449">
          <p15:clr>
            <a:srgbClr val="EA4335"/>
          </p15:clr>
        </p15:guide>
        <p15:guide id="4" pos="5311">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3" name="Shape 1723"/>
        <p:cNvGrpSpPr/>
        <p:nvPr/>
      </p:nvGrpSpPr>
      <p:grpSpPr>
        <a:xfrm>
          <a:off x="0" y="0"/>
          <a:ext cx="0" cy="0"/>
          <a:chOff x="0" y="0"/>
          <a:chExt cx="0" cy="0"/>
        </a:xfrm>
      </p:grpSpPr>
      <p:sp>
        <p:nvSpPr>
          <p:cNvPr id="1724" name="Google Shape;1724;p25"/>
          <p:cNvSpPr txBox="1"/>
          <p:nvPr>
            <p:ph idx="4294967295" type="ctrTitle"/>
          </p:nvPr>
        </p:nvSpPr>
        <p:spPr>
          <a:xfrm>
            <a:off x="3880500" y="822525"/>
            <a:ext cx="5077500" cy="73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700"/>
              <a:t>Poetica ex Machina</a:t>
            </a:r>
            <a:endParaRPr sz="3700"/>
          </a:p>
          <a:p>
            <a:pPr indent="0" lvl="0" marL="0" rtl="0" algn="l">
              <a:spcBef>
                <a:spcPts val="0"/>
              </a:spcBef>
              <a:spcAft>
                <a:spcPts val="0"/>
              </a:spcAft>
              <a:buNone/>
            </a:pPr>
            <a:r>
              <a:t/>
            </a:r>
            <a:endParaRPr sz="3700"/>
          </a:p>
        </p:txBody>
      </p:sp>
      <p:sp>
        <p:nvSpPr>
          <p:cNvPr id="1725" name="Google Shape;1725;p25"/>
          <p:cNvSpPr txBox="1"/>
          <p:nvPr>
            <p:ph idx="4294967295" type="ctrTitle"/>
          </p:nvPr>
        </p:nvSpPr>
        <p:spPr>
          <a:xfrm>
            <a:off x="3880500" y="1558402"/>
            <a:ext cx="5077500" cy="30456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Ashnah (22889)</a:t>
            </a:r>
            <a:endParaRPr sz="2400"/>
          </a:p>
          <a:p>
            <a:pPr indent="-381000" lvl="0" marL="457200" rtl="0" algn="l">
              <a:spcBef>
                <a:spcPts val="0"/>
              </a:spcBef>
              <a:spcAft>
                <a:spcPts val="0"/>
              </a:spcAft>
              <a:buSzPts val="2400"/>
              <a:buChar char="●"/>
            </a:pPr>
            <a:r>
              <a:rPr lang="en" sz="2400"/>
              <a:t>Moatasim (19701)</a:t>
            </a:r>
            <a:endParaRPr sz="2400"/>
          </a:p>
          <a:p>
            <a:pPr indent="-381000" lvl="0" marL="457200" rtl="0" algn="l">
              <a:spcBef>
                <a:spcPts val="0"/>
              </a:spcBef>
              <a:spcAft>
                <a:spcPts val="0"/>
              </a:spcAft>
              <a:buSzPts val="2400"/>
              <a:buChar char="●"/>
            </a:pPr>
            <a:r>
              <a:rPr lang="en" sz="2400"/>
              <a:t>Danial (12429)</a:t>
            </a:r>
            <a:endParaRPr sz="2400"/>
          </a:p>
          <a:p>
            <a:pPr indent="-381000" lvl="0" marL="457200" rtl="0" algn="l">
              <a:spcBef>
                <a:spcPts val="0"/>
              </a:spcBef>
              <a:spcAft>
                <a:spcPts val="0"/>
              </a:spcAft>
              <a:buSzPts val="2400"/>
              <a:buChar char="●"/>
            </a:pPr>
            <a:r>
              <a:rPr lang="en" sz="2400"/>
              <a:t>Hiba (24472)</a:t>
            </a:r>
            <a:endParaRPr sz="2400"/>
          </a:p>
          <a:p>
            <a:pPr indent="-381000" lvl="0" marL="457200" rtl="0" algn="l">
              <a:spcBef>
                <a:spcPts val="0"/>
              </a:spcBef>
              <a:spcAft>
                <a:spcPts val="0"/>
              </a:spcAft>
              <a:buSzPts val="2400"/>
              <a:buChar char="●"/>
            </a:pPr>
            <a:r>
              <a:rPr lang="en" sz="2400"/>
              <a:t>Laiba (24015)</a:t>
            </a:r>
            <a:endParaRPr sz="2400"/>
          </a:p>
        </p:txBody>
      </p:sp>
      <p:pic>
        <p:nvPicPr>
          <p:cNvPr id="1726" name="Google Shape;1726;p25"/>
          <p:cNvPicPr preferRelativeResize="0"/>
          <p:nvPr/>
        </p:nvPicPr>
        <p:blipFill>
          <a:blip r:embed="rId3">
            <a:alphaModFix/>
          </a:blip>
          <a:stretch>
            <a:fillRect/>
          </a:stretch>
        </p:blipFill>
        <p:spPr>
          <a:xfrm>
            <a:off x="139350" y="822500"/>
            <a:ext cx="3575702" cy="3498486"/>
          </a:xfrm>
          <a:prstGeom prst="rect">
            <a:avLst/>
          </a:prstGeom>
          <a:noFill/>
          <a:ln>
            <a:noFill/>
          </a:ln>
        </p:spPr>
      </p:pic>
      <p:grpSp>
        <p:nvGrpSpPr>
          <p:cNvPr id="1727" name="Google Shape;1727;p25"/>
          <p:cNvGrpSpPr/>
          <p:nvPr/>
        </p:nvGrpSpPr>
        <p:grpSpPr>
          <a:xfrm rot="-871081">
            <a:off x="5350464" y="2477024"/>
            <a:ext cx="5263281" cy="4960097"/>
            <a:chOff x="3880953" y="2021882"/>
            <a:chExt cx="4128357" cy="3890549"/>
          </a:xfrm>
        </p:grpSpPr>
        <p:sp>
          <p:nvSpPr>
            <p:cNvPr id="1728" name="Google Shape;1728;p25"/>
            <p:cNvSpPr/>
            <p:nvPr/>
          </p:nvSpPr>
          <p:spPr>
            <a:xfrm flipH="1" rot="724301">
              <a:off x="3921201" y="4510134"/>
              <a:ext cx="214103" cy="407157"/>
            </a:xfrm>
            <a:custGeom>
              <a:rect b="b" l="l" r="r" t="t"/>
              <a:pathLst>
                <a:path extrusionOk="0" h="15398" w="8097">
                  <a:moveTo>
                    <a:pt x="259" y="1"/>
                  </a:moveTo>
                  <a:cubicBezTo>
                    <a:pt x="80" y="1711"/>
                    <a:pt x="0" y="3462"/>
                    <a:pt x="60" y="5193"/>
                  </a:cubicBezTo>
                  <a:cubicBezTo>
                    <a:pt x="3263" y="8117"/>
                    <a:pt x="6127" y="11499"/>
                    <a:pt x="8097" y="15398"/>
                  </a:cubicBezTo>
                  <a:cubicBezTo>
                    <a:pt x="7957" y="14841"/>
                    <a:pt x="7818" y="14284"/>
                    <a:pt x="7699" y="13727"/>
                  </a:cubicBezTo>
                  <a:cubicBezTo>
                    <a:pt x="6167" y="10245"/>
                    <a:pt x="4397" y="6884"/>
                    <a:pt x="2467" y="3601"/>
                  </a:cubicBezTo>
                  <a:cubicBezTo>
                    <a:pt x="1751" y="2388"/>
                    <a:pt x="1035" y="1194"/>
                    <a:pt x="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5"/>
            <p:cNvSpPr/>
            <p:nvPr/>
          </p:nvSpPr>
          <p:spPr>
            <a:xfrm flipH="1" rot="724301">
              <a:off x="3941290" y="4468853"/>
              <a:ext cx="220422" cy="408215"/>
            </a:xfrm>
            <a:custGeom>
              <a:rect b="b" l="l" r="r" t="t"/>
              <a:pathLst>
                <a:path extrusionOk="0" h="15438" w="8336">
                  <a:moveTo>
                    <a:pt x="2627" y="1"/>
                  </a:moveTo>
                  <a:cubicBezTo>
                    <a:pt x="1731" y="120"/>
                    <a:pt x="876" y="279"/>
                    <a:pt x="1" y="419"/>
                  </a:cubicBezTo>
                  <a:cubicBezTo>
                    <a:pt x="1115" y="1990"/>
                    <a:pt x="2129" y="3621"/>
                    <a:pt x="3104" y="5312"/>
                  </a:cubicBezTo>
                  <a:cubicBezTo>
                    <a:pt x="5014" y="8595"/>
                    <a:pt x="6804" y="11956"/>
                    <a:pt x="8336" y="15438"/>
                  </a:cubicBezTo>
                  <a:cubicBezTo>
                    <a:pt x="7003" y="10325"/>
                    <a:pt x="4994" y="4994"/>
                    <a:pt x="2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30" name="Google Shape;1730;p25"/>
            <p:cNvGrpSpPr/>
            <p:nvPr/>
          </p:nvGrpSpPr>
          <p:grpSpPr>
            <a:xfrm>
              <a:off x="3880953" y="2021882"/>
              <a:ext cx="4128357" cy="3890549"/>
              <a:chOff x="3880953" y="2021882"/>
              <a:chExt cx="4128357" cy="3890549"/>
            </a:xfrm>
          </p:grpSpPr>
          <p:sp>
            <p:nvSpPr>
              <p:cNvPr id="1731" name="Google Shape;1731;p25"/>
              <p:cNvSpPr/>
              <p:nvPr/>
            </p:nvSpPr>
            <p:spPr>
              <a:xfrm flipH="1" rot="724301">
                <a:off x="4617969" y="4181234"/>
                <a:ext cx="2867289" cy="1362912"/>
              </a:xfrm>
              <a:custGeom>
                <a:rect b="b" l="l" r="r" t="t"/>
                <a:pathLst>
                  <a:path extrusionOk="0" h="51543" w="108436">
                    <a:moveTo>
                      <a:pt x="46371" y="1"/>
                    </a:moveTo>
                    <a:cubicBezTo>
                      <a:pt x="31949" y="13846"/>
                      <a:pt x="17506" y="27731"/>
                      <a:pt x="5093" y="43387"/>
                    </a:cubicBezTo>
                    <a:cubicBezTo>
                      <a:pt x="3104" y="45873"/>
                      <a:pt x="1155" y="48459"/>
                      <a:pt x="1" y="51423"/>
                    </a:cubicBezTo>
                    <a:lnTo>
                      <a:pt x="103542" y="51543"/>
                    </a:lnTo>
                    <a:cubicBezTo>
                      <a:pt x="103085" y="49573"/>
                      <a:pt x="103542" y="47286"/>
                      <a:pt x="104040" y="45356"/>
                    </a:cubicBezTo>
                    <a:cubicBezTo>
                      <a:pt x="105472" y="39468"/>
                      <a:pt x="106904" y="33659"/>
                      <a:pt x="108436" y="27791"/>
                    </a:cubicBezTo>
                    <a:cubicBezTo>
                      <a:pt x="105770" y="26000"/>
                      <a:pt x="102985" y="24349"/>
                      <a:pt x="100180" y="22798"/>
                    </a:cubicBezTo>
                    <a:cubicBezTo>
                      <a:pt x="83053" y="13428"/>
                      <a:pt x="64891" y="6187"/>
                      <a:pt x="463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5"/>
              <p:cNvSpPr/>
              <p:nvPr/>
            </p:nvSpPr>
            <p:spPr>
              <a:xfrm flipH="1" rot="724301">
                <a:off x="4616406" y="4181013"/>
                <a:ext cx="2868347" cy="1362912"/>
              </a:xfrm>
              <a:custGeom>
                <a:rect b="b" l="l" r="r" t="t"/>
                <a:pathLst>
                  <a:path extrusionOk="0" h="51543" w="108476">
                    <a:moveTo>
                      <a:pt x="46371" y="1"/>
                    </a:moveTo>
                    <a:cubicBezTo>
                      <a:pt x="31948" y="13846"/>
                      <a:pt x="17506" y="27731"/>
                      <a:pt x="5093" y="43387"/>
                    </a:cubicBezTo>
                    <a:cubicBezTo>
                      <a:pt x="3104" y="45873"/>
                      <a:pt x="1174" y="48459"/>
                      <a:pt x="1" y="51423"/>
                    </a:cubicBezTo>
                    <a:lnTo>
                      <a:pt x="103562" y="51543"/>
                    </a:lnTo>
                    <a:cubicBezTo>
                      <a:pt x="103124" y="49573"/>
                      <a:pt x="103562" y="47286"/>
                      <a:pt x="104059" y="45356"/>
                    </a:cubicBezTo>
                    <a:cubicBezTo>
                      <a:pt x="105512" y="39468"/>
                      <a:pt x="106924" y="33659"/>
                      <a:pt x="108476" y="27791"/>
                    </a:cubicBezTo>
                    <a:cubicBezTo>
                      <a:pt x="106009" y="26160"/>
                      <a:pt x="103443" y="24588"/>
                      <a:pt x="100837" y="23156"/>
                    </a:cubicBezTo>
                    <a:cubicBezTo>
                      <a:pt x="85997" y="24051"/>
                      <a:pt x="71237" y="27154"/>
                      <a:pt x="57152" y="32227"/>
                    </a:cubicBezTo>
                    <a:cubicBezTo>
                      <a:pt x="57351" y="21863"/>
                      <a:pt x="55024" y="11737"/>
                      <a:pt x="51781" y="1831"/>
                    </a:cubicBezTo>
                    <a:cubicBezTo>
                      <a:pt x="49991" y="1214"/>
                      <a:pt x="48161" y="597"/>
                      <a:pt x="4637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5"/>
              <p:cNvSpPr/>
              <p:nvPr/>
            </p:nvSpPr>
            <p:spPr>
              <a:xfrm flipH="1" rot="724301">
                <a:off x="5381084" y="4758734"/>
                <a:ext cx="1697168" cy="832956"/>
              </a:xfrm>
              <a:custGeom>
                <a:rect b="b" l="l" r="r" t="t"/>
                <a:pathLst>
                  <a:path extrusionOk="0" h="31501" w="64184">
                    <a:moveTo>
                      <a:pt x="17685" y="1"/>
                    </a:moveTo>
                    <a:cubicBezTo>
                      <a:pt x="14681" y="757"/>
                      <a:pt x="11996" y="1433"/>
                      <a:pt x="9808" y="3621"/>
                    </a:cubicBezTo>
                    <a:cubicBezTo>
                      <a:pt x="7619" y="5829"/>
                      <a:pt x="5909" y="8495"/>
                      <a:pt x="4436" y="11220"/>
                    </a:cubicBezTo>
                    <a:cubicBezTo>
                      <a:pt x="2785" y="14264"/>
                      <a:pt x="1433" y="17467"/>
                      <a:pt x="736" y="20829"/>
                    </a:cubicBezTo>
                    <a:cubicBezTo>
                      <a:pt x="0" y="24190"/>
                      <a:pt x="160" y="28189"/>
                      <a:pt x="1154" y="31471"/>
                    </a:cubicBezTo>
                    <a:lnTo>
                      <a:pt x="64015" y="31471"/>
                    </a:lnTo>
                    <a:cubicBezTo>
                      <a:pt x="64032" y="31492"/>
                      <a:pt x="64048" y="31500"/>
                      <a:pt x="64064" y="31500"/>
                    </a:cubicBezTo>
                    <a:cubicBezTo>
                      <a:pt x="64138" y="31500"/>
                      <a:pt x="64184" y="31292"/>
                      <a:pt x="64134" y="31193"/>
                    </a:cubicBezTo>
                    <a:cubicBezTo>
                      <a:pt x="63717" y="30258"/>
                      <a:pt x="63438" y="29223"/>
                      <a:pt x="62841" y="28388"/>
                    </a:cubicBezTo>
                    <a:cubicBezTo>
                      <a:pt x="57649" y="20769"/>
                      <a:pt x="51224" y="13886"/>
                      <a:pt x="43565" y="8774"/>
                    </a:cubicBezTo>
                    <a:cubicBezTo>
                      <a:pt x="35887" y="3641"/>
                      <a:pt x="26915" y="319"/>
                      <a:pt x="176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5"/>
              <p:cNvSpPr/>
              <p:nvPr/>
            </p:nvSpPr>
            <p:spPr>
              <a:xfrm flipH="1" rot="724301">
                <a:off x="5376348" y="4801914"/>
                <a:ext cx="1697168" cy="790887"/>
              </a:xfrm>
              <a:custGeom>
                <a:rect b="b" l="l" r="r" t="t"/>
                <a:pathLst>
                  <a:path extrusionOk="0" h="29910" w="64184">
                    <a:moveTo>
                      <a:pt x="12612" y="0"/>
                    </a:moveTo>
                    <a:cubicBezTo>
                      <a:pt x="11598" y="497"/>
                      <a:pt x="10643" y="1114"/>
                      <a:pt x="9768" y="2029"/>
                    </a:cubicBezTo>
                    <a:cubicBezTo>
                      <a:pt x="7599" y="4237"/>
                      <a:pt x="5869" y="6863"/>
                      <a:pt x="4417" y="9628"/>
                    </a:cubicBezTo>
                    <a:cubicBezTo>
                      <a:pt x="2785" y="12672"/>
                      <a:pt x="1433" y="15855"/>
                      <a:pt x="697" y="19236"/>
                    </a:cubicBezTo>
                    <a:cubicBezTo>
                      <a:pt x="0" y="22578"/>
                      <a:pt x="140" y="26597"/>
                      <a:pt x="1134" y="29879"/>
                    </a:cubicBezTo>
                    <a:lnTo>
                      <a:pt x="64015" y="29879"/>
                    </a:lnTo>
                    <a:cubicBezTo>
                      <a:pt x="64029" y="29900"/>
                      <a:pt x="64044" y="29909"/>
                      <a:pt x="64059" y="29909"/>
                    </a:cubicBezTo>
                    <a:cubicBezTo>
                      <a:pt x="64125" y="29909"/>
                      <a:pt x="64183" y="29715"/>
                      <a:pt x="64134" y="29600"/>
                    </a:cubicBezTo>
                    <a:cubicBezTo>
                      <a:pt x="63717" y="28646"/>
                      <a:pt x="63418" y="27631"/>
                      <a:pt x="62841" y="26796"/>
                    </a:cubicBezTo>
                    <a:cubicBezTo>
                      <a:pt x="61847" y="25343"/>
                      <a:pt x="60832" y="23931"/>
                      <a:pt x="59758" y="22558"/>
                    </a:cubicBezTo>
                    <a:cubicBezTo>
                      <a:pt x="59380" y="22439"/>
                      <a:pt x="59022" y="22340"/>
                      <a:pt x="58644" y="22240"/>
                    </a:cubicBezTo>
                    <a:cubicBezTo>
                      <a:pt x="52457" y="20549"/>
                      <a:pt x="45594" y="21166"/>
                      <a:pt x="39925" y="18102"/>
                    </a:cubicBezTo>
                    <a:cubicBezTo>
                      <a:pt x="35608" y="15795"/>
                      <a:pt x="32624" y="11677"/>
                      <a:pt x="29044" y="8395"/>
                    </a:cubicBezTo>
                    <a:cubicBezTo>
                      <a:pt x="24468" y="4177"/>
                      <a:pt x="18700" y="1293"/>
                      <a:pt x="126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5"/>
              <p:cNvSpPr/>
              <p:nvPr/>
            </p:nvSpPr>
            <p:spPr>
              <a:xfrm flipH="1" rot="724301">
                <a:off x="5378372" y="4986351"/>
                <a:ext cx="2109851" cy="650161"/>
              </a:xfrm>
              <a:custGeom>
                <a:rect b="b" l="l" r="r" t="t"/>
                <a:pathLst>
                  <a:path extrusionOk="0" h="24588" w="79791">
                    <a:moveTo>
                      <a:pt x="25874" y="0"/>
                    </a:moveTo>
                    <a:cubicBezTo>
                      <a:pt x="23209" y="0"/>
                      <a:pt x="20549" y="182"/>
                      <a:pt x="18103" y="1193"/>
                    </a:cubicBezTo>
                    <a:cubicBezTo>
                      <a:pt x="13528" y="3063"/>
                      <a:pt x="10624" y="7479"/>
                      <a:pt x="7421" y="11239"/>
                    </a:cubicBezTo>
                    <a:cubicBezTo>
                      <a:pt x="4238" y="14999"/>
                      <a:pt x="1473" y="19873"/>
                      <a:pt x="1" y="24587"/>
                    </a:cubicBezTo>
                    <a:lnTo>
                      <a:pt x="79791" y="24587"/>
                    </a:lnTo>
                    <a:cubicBezTo>
                      <a:pt x="76946" y="21265"/>
                      <a:pt x="72132" y="20370"/>
                      <a:pt x="67716" y="20330"/>
                    </a:cubicBezTo>
                    <a:cubicBezTo>
                      <a:pt x="65390" y="20330"/>
                      <a:pt x="63032" y="20508"/>
                      <a:pt x="60698" y="20508"/>
                    </a:cubicBezTo>
                    <a:cubicBezTo>
                      <a:pt x="58620" y="20508"/>
                      <a:pt x="56563" y="20367"/>
                      <a:pt x="54567" y="19833"/>
                    </a:cubicBezTo>
                    <a:cubicBezTo>
                      <a:pt x="53691" y="19614"/>
                      <a:pt x="52836" y="19316"/>
                      <a:pt x="52100" y="18818"/>
                    </a:cubicBezTo>
                    <a:cubicBezTo>
                      <a:pt x="51105" y="18182"/>
                      <a:pt x="50349" y="17207"/>
                      <a:pt x="49613" y="16272"/>
                    </a:cubicBezTo>
                    <a:cubicBezTo>
                      <a:pt x="46848" y="12751"/>
                      <a:pt x="44063" y="9230"/>
                      <a:pt x="41000" y="5928"/>
                    </a:cubicBezTo>
                    <a:cubicBezTo>
                      <a:pt x="39150" y="3919"/>
                      <a:pt x="37081" y="1989"/>
                      <a:pt x="34515" y="994"/>
                    </a:cubicBezTo>
                    <a:cubicBezTo>
                      <a:pt x="32346" y="139"/>
                      <a:pt x="29959" y="59"/>
                      <a:pt x="27632" y="20"/>
                    </a:cubicBezTo>
                    <a:cubicBezTo>
                      <a:pt x="27047" y="9"/>
                      <a:pt x="26461" y="0"/>
                      <a:pt x="258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5"/>
              <p:cNvSpPr/>
              <p:nvPr/>
            </p:nvSpPr>
            <p:spPr>
              <a:xfrm flipH="1" rot="724301">
                <a:off x="4617914" y="4181228"/>
                <a:ext cx="2867289" cy="1363440"/>
              </a:xfrm>
              <a:custGeom>
                <a:rect b="b" l="l" r="r" t="t"/>
                <a:pathLst>
                  <a:path extrusionOk="0" h="51563" w="108436">
                    <a:moveTo>
                      <a:pt x="46371" y="1"/>
                    </a:moveTo>
                    <a:cubicBezTo>
                      <a:pt x="31949" y="13846"/>
                      <a:pt x="17506" y="27731"/>
                      <a:pt x="5093" y="43387"/>
                    </a:cubicBezTo>
                    <a:cubicBezTo>
                      <a:pt x="3104" y="45873"/>
                      <a:pt x="1155" y="48459"/>
                      <a:pt x="1" y="51423"/>
                    </a:cubicBezTo>
                    <a:lnTo>
                      <a:pt x="11777" y="51443"/>
                    </a:lnTo>
                    <a:cubicBezTo>
                      <a:pt x="21505" y="29720"/>
                      <a:pt x="30556" y="25782"/>
                      <a:pt x="46570" y="16750"/>
                    </a:cubicBezTo>
                    <a:cubicBezTo>
                      <a:pt x="57590" y="23156"/>
                      <a:pt x="69446" y="27174"/>
                      <a:pt x="81979" y="29323"/>
                    </a:cubicBezTo>
                    <a:cubicBezTo>
                      <a:pt x="78995" y="31948"/>
                      <a:pt x="75673" y="35688"/>
                      <a:pt x="74121" y="39329"/>
                    </a:cubicBezTo>
                    <a:cubicBezTo>
                      <a:pt x="73186" y="41576"/>
                      <a:pt x="72888" y="44023"/>
                      <a:pt x="72709" y="46470"/>
                    </a:cubicBezTo>
                    <a:cubicBezTo>
                      <a:pt x="72609" y="48141"/>
                      <a:pt x="72550" y="49832"/>
                      <a:pt x="72589" y="51523"/>
                    </a:cubicBezTo>
                    <a:lnTo>
                      <a:pt x="103582" y="51563"/>
                    </a:lnTo>
                    <a:cubicBezTo>
                      <a:pt x="103144" y="49613"/>
                      <a:pt x="103582" y="47306"/>
                      <a:pt x="104079" y="45376"/>
                    </a:cubicBezTo>
                    <a:cubicBezTo>
                      <a:pt x="105472" y="39468"/>
                      <a:pt x="106904" y="33659"/>
                      <a:pt x="108436" y="27791"/>
                    </a:cubicBezTo>
                    <a:cubicBezTo>
                      <a:pt x="105770" y="26000"/>
                      <a:pt x="102985" y="24349"/>
                      <a:pt x="100180" y="22798"/>
                    </a:cubicBezTo>
                    <a:cubicBezTo>
                      <a:pt x="83053" y="13428"/>
                      <a:pt x="64891" y="6187"/>
                      <a:pt x="46371"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5"/>
              <p:cNvSpPr/>
              <p:nvPr/>
            </p:nvSpPr>
            <p:spPr>
              <a:xfrm flipH="1" rot="724301">
                <a:off x="5964785" y="5261164"/>
                <a:ext cx="104182" cy="104182"/>
              </a:xfrm>
              <a:custGeom>
                <a:rect b="b" l="l" r="r" t="t"/>
                <a:pathLst>
                  <a:path extrusionOk="0" h="3940" w="3940">
                    <a:moveTo>
                      <a:pt x="1970" y="1"/>
                    </a:moveTo>
                    <a:cubicBezTo>
                      <a:pt x="876" y="1"/>
                      <a:pt x="0" y="896"/>
                      <a:pt x="0" y="1970"/>
                    </a:cubicBezTo>
                    <a:cubicBezTo>
                      <a:pt x="0" y="3064"/>
                      <a:pt x="876" y="3940"/>
                      <a:pt x="1970" y="3940"/>
                    </a:cubicBezTo>
                    <a:cubicBezTo>
                      <a:pt x="3064" y="3940"/>
                      <a:pt x="3939" y="3064"/>
                      <a:pt x="3939" y="1970"/>
                    </a:cubicBezTo>
                    <a:cubicBezTo>
                      <a:pt x="3939" y="896"/>
                      <a:pt x="3064" y="1"/>
                      <a:pt x="19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5"/>
              <p:cNvSpPr/>
              <p:nvPr/>
            </p:nvSpPr>
            <p:spPr>
              <a:xfrm flipH="1" rot="724301">
                <a:off x="5975254" y="5272211"/>
                <a:ext cx="83134" cy="82606"/>
              </a:xfrm>
              <a:custGeom>
                <a:rect b="b" l="l" r="r" t="t"/>
                <a:pathLst>
                  <a:path extrusionOk="0" h="3124" w="3144">
                    <a:moveTo>
                      <a:pt x="1572" y="1"/>
                    </a:moveTo>
                    <a:cubicBezTo>
                      <a:pt x="696" y="1"/>
                      <a:pt x="0" y="697"/>
                      <a:pt x="0" y="1552"/>
                    </a:cubicBezTo>
                    <a:cubicBezTo>
                      <a:pt x="0" y="2428"/>
                      <a:pt x="696" y="3124"/>
                      <a:pt x="1572" y="3124"/>
                    </a:cubicBezTo>
                    <a:cubicBezTo>
                      <a:pt x="2447" y="3124"/>
                      <a:pt x="3143" y="2428"/>
                      <a:pt x="3143" y="1552"/>
                    </a:cubicBezTo>
                    <a:cubicBezTo>
                      <a:pt x="3143" y="697"/>
                      <a:pt x="2447" y="1"/>
                      <a:pt x="1572" y="1"/>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5"/>
              <p:cNvSpPr/>
              <p:nvPr/>
            </p:nvSpPr>
            <p:spPr>
              <a:xfrm flipH="1" rot="724301">
                <a:off x="5983158" y="5280119"/>
                <a:ext cx="67348" cy="66819"/>
              </a:xfrm>
              <a:custGeom>
                <a:rect b="b" l="l" r="r" t="t"/>
                <a:pathLst>
                  <a:path extrusionOk="0" h="2527" w="2547">
                    <a:moveTo>
                      <a:pt x="1274" y="0"/>
                    </a:moveTo>
                    <a:cubicBezTo>
                      <a:pt x="577" y="0"/>
                      <a:pt x="1" y="557"/>
                      <a:pt x="1" y="1253"/>
                    </a:cubicBezTo>
                    <a:cubicBezTo>
                      <a:pt x="1" y="1950"/>
                      <a:pt x="577" y="2527"/>
                      <a:pt x="1274" y="2527"/>
                    </a:cubicBezTo>
                    <a:cubicBezTo>
                      <a:pt x="1970" y="2527"/>
                      <a:pt x="2547" y="1950"/>
                      <a:pt x="2547" y="1253"/>
                    </a:cubicBezTo>
                    <a:cubicBezTo>
                      <a:pt x="2547" y="557"/>
                      <a:pt x="1970" y="20"/>
                      <a:pt x="1274" y="0"/>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5"/>
              <p:cNvSpPr/>
              <p:nvPr/>
            </p:nvSpPr>
            <p:spPr>
              <a:xfrm flipH="1" rot="724301">
                <a:off x="5989983" y="5286410"/>
                <a:ext cx="53678" cy="54207"/>
              </a:xfrm>
              <a:custGeom>
                <a:rect b="b" l="l" r="r" t="t"/>
                <a:pathLst>
                  <a:path extrusionOk="0" h="2050" w="2030">
                    <a:moveTo>
                      <a:pt x="1015" y="1"/>
                    </a:moveTo>
                    <a:cubicBezTo>
                      <a:pt x="438" y="1"/>
                      <a:pt x="0" y="458"/>
                      <a:pt x="0" y="1015"/>
                    </a:cubicBezTo>
                    <a:cubicBezTo>
                      <a:pt x="0" y="1592"/>
                      <a:pt x="438" y="2050"/>
                      <a:pt x="1015" y="2050"/>
                    </a:cubicBezTo>
                    <a:cubicBezTo>
                      <a:pt x="1592" y="2050"/>
                      <a:pt x="2029" y="1592"/>
                      <a:pt x="2029" y="1015"/>
                    </a:cubicBezTo>
                    <a:cubicBezTo>
                      <a:pt x="2029" y="478"/>
                      <a:pt x="1592" y="1"/>
                      <a:pt x="10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5"/>
              <p:cNvSpPr/>
              <p:nvPr/>
            </p:nvSpPr>
            <p:spPr>
              <a:xfrm flipH="1" rot="724301">
                <a:off x="6012470" y="5291992"/>
                <a:ext cx="14755" cy="14755"/>
              </a:xfrm>
              <a:custGeom>
                <a:rect b="b" l="l" r="r" t="t"/>
                <a:pathLst>
                  <a:path extrusionOk="0" h="558" w="558">
                    <a:moveTo>
                      <a:pt x="279" y="1"/>
                    </a:moveTo>
                    <a:cubicBezTo>
                      <a:pt x="139" y="1"/>
                      <a:pt x="0" y="120"/>
                      <a:pt x="0" y="279"/>
                    </a:cubicBezTo>
                    <a:cubicBezTo>
                      <a:pt x="0" y="419"/>
                      <a:pt x="139" y="558"/>
                      <a:pt x="279" y="558"/>
                    </a:cubicBezTo>
                    <a:cubicBezTo>
                      <a:pt x="438" y="558"/>
                      <a:pt x="557" y="419"/>
                      <a:pt x="557" y="279"/>
                    </a:cubicBezTo>
                    <a:cubicBezTo>
                      <a:pt x="557" y="120"/>
                      <a:pt x="438"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5"/>
              <p:cNvSpPr/>
              <p:nvPr/>
            </p:nvSpPr>
            <p:spPr>
              <a:xfrm flipH="1" rot="724301">
                <a:off x="6006584" y="5319768"/>
                <a:ext cx="14755" cy="14252"/>
              </a:xfrm>
              <a:custGeom>
                <a:rect b="b" l="l" r="r" t="t"/>
                <a:pathLst>
                  <a:path extrusionOk="0" h="539" w="558">
                    <a:moveTo>
                      <a:pt x="279" y="1"/>
                    </a:moveTo>
                    <a:cubicBezTo>
                      <a:pt x="139" y="1"/>
                      <a:pt x="0" y="120"/>
                      <a:pt x="0" y="279"/>
                    </a:cubicBezTo>
                    <a:cubicBezTo>
                      <a:pt x="0" y="419"/>
                      <a:pt x="139" y="538"/>
                      <a:pt x="279" y="538"/>
                    </a:cubicBezTo>
                    <a:cubicBezTo>
                      <a:pt x="438" y="538"/>
                      <a:pt x="557" y="419"/>
                      <a:pt x="557" y="279"/>
                    </a:cubicBezTo>
                    <a:cubicBezTo>
                      <a:pt x="557" y="120"/>
                      <a:pt x="438"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5"/>
              <p:cNvSpPr/>
              <p:nvPr/>
            </p:nvSpPr>
            <p:spPr>
              <a:xfrm flipH="1" rot="724301">
                <a:off x="5995566" y="5303375"/>
                <a:ext cx="14226" cy="14226"/>
              </a:xfrm>
              <a:custGeom>
                <a:rect b="b" l="l" r="r" t="t"/>
                <a:pathLst>
                  <a:path extrusionOk="0" h="538" w="538">
                    <a:moveTo>
                      <a:pt x="279" y="1"/>
                    </a:moveTo>
                    <a:cubicBezTo>
                      <a:pt x="120" y="1"/>
                      <a:pt x="0" y="120"/>
                      <a:pt x="0" y="259"/>
                    </a:cubicBezTo>
                    <a:cubicBezTo>
                      <a:pt x="0" y="419"/>
                      <a:pt x="120" y="538"/>
                      <a:pt x="279" y="538"/>
                    </a:cubicBezTo>
                    <a:cubicBezTo>
                      <a:pt x="418" y="538"/>
                      <a:pt x="537" y="419"/>
                      <a:pt x="537" y="259"/>
                    </a:cubicBezTo>
                    <a:cubicBezTo>
                      <a:pt x="537" y="120"/>
                      <a:pt x="418"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25"/>
              <p:cNvSpPr/>
              <p:nvPr/>
            </p:nvSpPr>
            <p:spPr>
              <a:xfrm flipH="1" rot="724301">
                <a:off x="6022839" y="5309262"/>
                <a:ext cx="14728" cy="14226"/>
              </a:xfrm>
              <a:custGeom>
                <a:rect b="b" l="l" r="r" t="t"/>
                <a:pathLst>
                  <a:path extrusionOk="0" h="538" w="557">
                    <a:moveTo>
                      <a:pt x="279" y="1"/>
                    </a:moveTo>
                    <a:cubicBezTo>
                      <a:pt x="119" y="1"/>
                      <a:pt x="0" y="120"/>
                      <a:pt x="0" y="259"/>
                    </a:cubicBezTo>
                    <a:cubicBezTo>
                      <a:pt x="0" y="419"/>
                      <a:pt x="119" y="538"/>
                      <a:pt x="279" y="538"/>
                    </a:cubicBezTo>
                    <a:cubicBezTo>
                      <a:pt x="418" y="538"/>
                      <a:pt x="557" y="419"/>
                      <a:pt x="557" y="259"/>
                    </a:cubicBezTo>
                    <a:cubicBezTo>
                      <a:pt x="557" y="120"/>
                      <a:pt x="418" y="1"/>
                      <a:pt x="27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5"/>
              <p:cNvSpPr/>
              <p:nvPr/>
            </p:nvSpPr>
            <p:spPr>
              <a:xfrm flipH="1" rot="724301">
                <a:off x="5999294" y="5307083"/>
                <a:ext cx="6875" cy="6320"/>
              </a:xfrm>
              <a:custGeom>
                <a:rect b="b" l="l" r="r" t="t"/>
                <a:pathLst>
                  <a:path extrusionOk="0" h="239" w="260">
                    <a:moveTo>
                      <a:pt x="120" y="0"/>
                    </a:moveTo>
                    <a:cubicBezTo>
                      <a:pt x="60" y="0"/>
                      <a:pt x="0" y="60"/>
                      <a:pt x="0" y="119"/>
                    </a:cubicBezTo>
                    <a:cubicBezTo>
                      <a:pt x="0" y="199"/>
                      <a:pt x="60" y="239"/>
                      <a:pt x="120" y="239"/>
                    </a:cubicBezTo>
                    <a:cubicBezTo>
                      <a:pt x="199" y="239"/>
                      <a:pt x="259" y="199"/>
                      <a:pt x="259" y="119"/>
                    </a:cubicBezTo>
                    <a:cubicBezTo>
                      <a:pt x="259" y="60"/>
                      <a:pt x="199" y="0"/>
                      <a:pt x="12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5"/>
              <p:cNvSpPr/>
              <p:nvPr/>
            </p:nvSpPr>
            <p:spPr>
              <a:xfrm flipH="1" rot="724301">
                <a:off x="6027096" y="5312969"/>
                <a:ext cx="6320" cy="6320"/>
              </a:xfrm>
              <a:custGeom>
                <a:rect b="b" l="l" r="r" t="t"/>
                <a:pathLst>
                  <a:path extrusionOk="0" h="239" w="239">
                    <a:moveTo>
                      <a:pt x="120" y="0"/>
                    </a:moveTo>
                    <a:cubicBezTo>
                      <a:pt x="40" y="0"/>
                      <a:pt x="0" y="60"/>
                      <a:pt x="0" y="119"/>
                    </a:cubicBezTo>
                    <a:cubicBezTo>
                      <a:pt x="0" y="199"/>
                      <a:pt x="40" y="239"/>
                      <a:pt x="120" y="239"/>
                    </a:cubicBezTo>
                    <a:cubicBezTo>
                      <a:pt x="179" y="239"/>
                      <a:pt x="239" y="199"/>
                      <a:pt x="239" y="119"/>
                    </a:cubicBezTo>
                    <a:cubicBezTo>
                      <a:pt x="239" y="60"/>
                      <a:pt x="179" y="0"/>
                      <a:pt x="12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5"/>
              <p:cNvSpPr/>
              <p:nvPr/>
            </p:nvSpPr>
            <p:spPr>
              <a:xfrm flipH="1" rot="724301">
                <a:off x="6010788" y="5323469"/>
                <a:ext cx="6346" cy="6849"/>
              </a:xfrm>
              <a:custGeom>
                <a:rect b="b" l="l" r="r" t="t"/>
                <a:pathLst>
                  <a:path extrusionOk="0" h="259" w="240">
                    <a:moveTo>
                      <a:pt x="120" y="0"/>
                    </a:moveTo>
                    <a:cubicBezTo>
                      <a:pt x="60" y="0"/>
                      <a:pt x="0" y="60"/>
                      <a:pt x="0" y="139"/>
                    </a:cubicBezTo>
                    <a:cubicBezTo>
                      <a:pt x="0" y="199"/>
                      <a:pt x="60" y="259"/>
                      <a:pt x="120" y="259"/>
                    </a:cubicBezTo>
                    <a:cubicBezTo>
                      <a:pt x="179" y="259"/>
                      <a:pt x="239" y="199"/>
                      <a:pt x="239" y="139"/>
                    </a:cubicBezTo>
                    <a:cubicBezTo>
                      <a:pt x="239" y="60"/>
                      <a:pt x="179" y="0"/>
                      <a:pt x="12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5"/>
              <p:cNvSpPr/>
              <p:nvPr/>
            </p:nvSpPr>
            <p:spPr>
              <a:xfrm flipH="1" rot="724301">
                <a:off x="6016675" y="5296196"/>
                <a:ext cx="6346" cy="6346"/>
              </a:xfrm>
              <a:custGeom>
                <a:rect b="b" l="l" r="r" t="t"/>
                <a:pathLst>
                  <a:path extrusionOk="0" h="240" w="240">
                    <a:moveTo>
                      <a:pt x="120" y="1"/>
                    </a:moveTo>
                    <a:cubicBezTo>
                      <a:pt x="60" y="1"/>
                      <a:pt x="0" y="41"/>
                      <a:pt x="0" y="120"/>
                    </a:cubicBezTo>
                    <a:cubicBezTo>
                      <a:pt x="0" y="180"/>
                      <a:pt x="60" y="240"/>
                      <a:pt x="120" y="240"/>
                    </a:cubicBezTo>
                    <a:cubicBezTo>
                      <a:pt x="179" y="240"/>
                      <a:pt x="239" y="180"/>
                      <a:pt x="239" y="120"/>
                    </a:cubicBezTo>
                    <a:cubicBezTo>
                      <a:pt x="239" y="41"/>
                      <a:pt x="179" y="1"/>
                      <a:pt x="120"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5"/>
              <p:cNvSpPr/>
              <p:nvPr/>
            </p:nvSpPr>
            <p:spPr>
              <a:xfrm flipH="1" rot="724301">
                <a:off x="5926427" y="5116353"/>
                <a:ext cx="104182" cy="103654"/>
              </a:xfrm>
              <a:custGeom>
                <a:rect b="b" l="l" r="r" t="t"/>
                <a:pathLst>
                  <a:path extrusionOk="0" h="3920" w="3940">
                    <a:moveTo>
                      <a:pt x="1970" y="0"/>
                    </a:moveTo>
                    <a:cubicBezTo>
                      <a:pt x="876" y="0"/>
                      <a:pt x="1" y="876"/>
                      <a:pt x="1" y="1950"/>
                    </a:cubicBezTo>
                    <a:cubicBezTo>
                      <a:pt x="1" y="3044"/>
                      <a:pt x="876" y="3919"/>
                      <a:pt x="1970" y="3919"/>
                    </a:cubicBezTo>
                    <a:cubicBezTo>
                      <a:pt x="3044" y="3919"/>
                      <a:pt x="3939" y="3044"/>
                      <a:pt x="3939" y="1950"/>
                    </a:cubicBezTo>
                    <a:cubicBezTo>
                      <a:pt x="3939" y="876"/>
                      <a:pt x="3044" y="0"/>
                      <a:pt x="197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5"/>
              <p:cNvSpPr/>
              <p:nvPr/>
            </p:nvSpPr>
            <p:spPr>
              <a:xfrm flipH="1" rot="724301">
                <a:off x="5936435" y="5126766"/>
                <a:ext cx="83134" cy="82606"/>
              </a:xfrm>
              <a:custGeom>
                <a:rect b="b" l="l" r="r" t="t"/>
                <a:pathLst>
                  <a:path extrusionOk="0" h="3124" w="3144">
                    <a:moveTo>
                      <a:pt x="1572" y="0"/>
                    </a:moveTo>
                    <a:cubicBezTo>
                      <a:pt x="696" y="0"/>
                      <a:pt x="0" y="696"/>
                      <a:pt x="0" y="1552"/>
                    </a:cubicBezTo>
                    <a:cubicBezTo>
                      <a:pt x="0" y="2427"/>
                      <a:pt x="696" y="3123"/>
                      <a:pt x="1572" y="3123"/>
                    </a:cubicBezTo>
                    <a:cubicBezTo>
                      <a:pt x="2447" y="3123"/>
                      <a:pt x="3143" y="2427"/>
                      <a:pt x="3143" y="1552"/>
                    </a:cubicBezTo>
                    <a:cubicBezTo>
                      <a:pt x="3143" y="696"/>
                      <a:pt x="2447" y="0"/>
                      <a:pt x="1572" y="0"/>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5"/>
              <p:cNvSpPr/>
              <p:nvPr/>
            </p:nvSpPr>
            <p:spPr>
              <a:xfrm flipH="1" rot="724301">
                <a:off x="5944861" y="5134759"/>
                <a:ext cx="67348" cy="66819"/>
              </a:xfrm>
              <a:custGeom>
                <a:rect b="b" l="l" r="r" t="t"/>
                <a:pathLst>
                  <a:path extrusionOk="0" h="2527" w="2547">
                    <a:moveTo>
                      <a:pt x="1274" y="0"/>
                    </a:moveTo>
                    <a:cubicBezTo>
                      <a:pt x="578" y="0"/>
                      <a:pt x="1" y="557"/>
                      <a:pt x="1" y="1254"/>
                    </a:cubicBezTo>
                    <a:cubicBezTo>
                      <a:pt x="1" y="1950"/>
                      <a:pt x="578" y="2527"/>
                      <a:pt x="1274" y="2527"/>
                    </a:cubicBezTo>
                    <a:cubicBezTo>
                      <a:pt x="1970" y="2527"/>
                      <a:pt x="2547" y="1950"/>
                      <a:pt x="2547" y="1254"/>
                    </a:cubicBezTo>
                    <a:cubicBezTo>
                      <a:pt x="2547" y="557"/>
                      <a:pt x="1970" y="0"/>
                      <a:pt x="1274" y="0"/>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5"/>
              <p:cNvSpPr/>
              <p:nvPr/>
            </p:nvSpPr>
            <p:spPr>
              <a:xfrm flipH="1" rot="724301">
                <a:off x="5951681" y="5141076"/>
                <a:ext cx="53678" cy="54207"/>
              </a:xfrm>
              <a:custGeom>
                <a:rect b="b" l="l" r="r" t="t"/>
                <a:pathLst>
                  <a:path extrusionOk="0" h="2050" w="2030">
                    <a:moveTo>
                      <a:pt x="1015" y="0"/>
                    </a:moveTo>
                    <a:cubicBezTo>
                      <a:pt x="438" y="0"/>
                      <a:pt x="0" y="458"/>
                      <a:pt x="0" y="1015"/>
                    </a:cubicBezTo>
                    <a:cubicBezTo>
                      <a:pt x="0" y="1592"/>
                      <a:pt x="438" y="2049"/>
                      <a:pt x="1015" y="2049"/>
                    </a:cubicBezTo>
                    <a:cubicBezTo>
                      <a:pt x="1592" y="2049"/>
                      <a:pt x="2029" y="1592"/>
                      <a:pt x="2029" y="1015"/>
                    </a:cubicBezTo>
                    <a:cubicBezTo>
                      <a:pt x="2029" y="458"/>
                      <a:pt x="1592" y="0"/>
                      <a:pt x="10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5"/>
              <p:cNvSpPr/>
              <p:nvPr/>
            </p:nvSpPr>
            <p:spPr>
              <a:xfrm flipH="1" rot="724301">
                <a:off x="5974334" y="5146146"/>
                <a:ext cx="14755" cy="14226"/>
              </a:xfrm>
              <a:custGeom>
                <a:rect b="b" l="l" r="r" t="t"/>
                <a:pathLst>
                  <a:path extrusionOk="0" h="538" w="558">
                    <a:moveTo>
                      <a:pt x="279" y="0"/>
                    </a:moveTo>
                    <a:cubicBezTo>
                      <a:pt x="120" y="0"/>
                      <a:pt x="0" y="120"/>
                      <a:pt x="0" y="279"/>
                    </a:cubicBezTo>
                    <a:cubicBezTo>
                      <a:pt x="0" y="418"/>
                      <a:pt x="120" y="537"/>
                      <a:pt x="279" y="537"/>
                    </a:cubicBezTo>
                    <a:cubicBezTo>
                      <a:pt x="418" y="537"/>
                      <a:pt x="557" y="418"/>
                      <a:pt x="557" y="279"/>
                    </a:cubicBezTo>
                    <a:cubicBezTo>
                      <a:pt x="557" y="120"/>
                      <a:pt x="418" y="0"/>
                      <a:pt x="2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5"/>
              <p:cNvSpPr/>
              <p:nvPr/>
            </p:nvSpPr>
            <p:spPr>
              <a:xfrm flipH="1" rot="724301">
                <a:off x="5967773" y="5174271"/>
                <a:ext cx="14755" cy="14279"/>
              </a:xfrm>
              <a:custGeom>
                <a:rect b="b" l="l" r="r" t="t"/>
                <a:pathLst>
                  <a:path extrusionOk="0" h="540" w="558">
                    <a:moveTo>
                      <a:pt x="305" y="0"/>
                    </a:moveTo>
                    <a:cubicBezTo>
                      <a:pt x="296" y="0"/>
                      <a:pt x="287" y="1"/>
                      <a:pt x="279" y="2"/>
                    </a:cubicBezTo>
                    <a:cubicBezTo>
                      <a:pt x="120" y="2"/>
                      <a:pt x="0" y="122"/>
                      <a:pt x="0" y="281"/>
                    </a:cubicBezTo>
                    <a:cubicBezTo>
                      <a:pt x="0" y="420"/>
                      <a:pt x="120" y="539"/>
                      <a:pt x="279" y="539"/>
                    </a:cubicBezTo>
                    <a:cubicBezTo>
                      <a:pt x="438" y="539"/>
                      <a:pt x="557" y="420"/>
                      <a:pt x="557" y="281"/>
                    </a:cubicBezTo>
                    <a:cubicBezTo>
                      <a:pt x="557" y="115"/>
                      <a:pt x="420" y="0"/>
                      <a:pt x="30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5"/>
              <p:cNvSpPr/>
              <p:nvPr/>
            </p:nvSpPr>
            <p:spPr>
              <a:xfrm flipH="1" rot="724301">
                <a:off x="5957424" y="5157056"/>
                <a:ext cx="14755" cy="14755"/>
              </a:xfrm>
              <a:custGeom>
                <a:rect b="b" l="l" r="r" t="t"/>
                <a:pathLst>
                  <a:path extrusionOk="0" h="558" w="558">
                    <a:moveTo>
                      <a:pt x="279" y="0"/>
                    </a:moveTo>
                    <a:cubicBezTo>
                      <a:pt x="140" y="0"/>
                      <a:pt x="0" y="140"/>
                      <a:pt x="0" y="279"/>
                    </a:cubicBezTo>
                    <a:cubicBezTo>
                      <a:pt x="0" y="438"/>
                      <a:pt x="140" y="557"/>
                      <a:pt x="279" y="557"/>
                    </a:cubicBezTo>
                    <a:cubicBezTo>
                      <a:pt x="438" y="557"/>
                      <a:pt x="557" y="438"/>
                      <a:pt x="557" y="279"/>
                    </a:cubicBezTo>
                    <a:cubicBezTo>
                      <a:pt x="557" y="140"/>
                      <a:pt x="438" y="0"/>
                      <a:pt x="27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5"/>
              <p:cNvSpPr/>
              <p:nvPr/>
            </p:nvSpPr>
            <p:spPr>
              <a:xfrm flipH="1" rot="724301">
                <a:off x="5985200" y="5162940"/>
                <a:ext cx="14226" cy="14755"/>
              </a:xfrm>
              <a:custGeom>
                <a:rect b="b" l="l" r="r" t="t"/>
                <a:pathLst>
                  <a:path extrusionOk="0" h="558" w="538">
                    <a:moveTo>
                      <a:pt x="259" y="0"/>
                    </a:moveTo>
                    <a:cubicBezTo>
                      <a:pt x="120" y="0"/>
                      <a:pt x="0" y="140"/>
                      <a:pt x="0" y="279"/>
                    </a:cubicBezTo>
                    <a:cubicBezTo>
                      <a:pt x="0" y="438"/>
                      <a:pt x="120" y="557"/>
                      <a:pt x="259" y="557"/>
                    </a:cubicBezTo>
                    <a:cubicBezTo>
                      <a:pt x="418" y="557"/>
                      <a:pt x="537" y="438"/>
                      <a:pt x="537" y="279"/>
                    </a:cubicBezTo>
                    <a:cubicBezTo>
                      <a:pt x="537" y="140"/>
                      <a:pt x="41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5"/>
              <p:cNvSpPr/>
              <p:nvPr/>
            </p:nvSpPr>
            <p:spPr>
              <a:xfrm flipH="1" rot="724301">
                <a:off x="5961106" y="5161205"/>
                <a:ext cx="6875" cy="6346"/>
              </a:xfrm>
              <a:custGeom>
                <a:rect b="b" l="l" r="r" t="t"/>
                <a:pathLst>
                  <a:path extrusionOk="0" h="240" w="260">
                    <a:moveTo>
                      <a:pt x="120" y="0"/>
                    </a:moveTo>
                    <a:cubicBezTo>
                      <a:pt x="60" y="0"/>
                      <a:pt x="1" y="60"/>
                      <a:pt x="1" y="120"/>
                    </a:cubicBezTo>
                    <a:cubicBezTo>
                      <a:pt x="1" y="180"/>
                      <a:pt x="60" y="239"/>
                      <a:pt x="120" y="239"/>
                    </a:cubicBezTo>
                    <a:cubicBezTo>
                      <a:pt x="200" y="239"/>
                      <a:pt x="259" y="180"/>
                      <a:pt x="259" y="120"/>
                    </a:cubicBezTo>
                    <a:cubicBezTo>
                      <a:pt x="259" y="60"/>
                      <a:pt x="200" y="0"/>
                      <a:pt x="12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5"/>
              <p:cNvSpPr/>
              <p:nvPr/>
            </p:nvSpPr>
            <p:spPr>
              <a:xfrm flipH="1" rot="724301">
                <a:off x="5988876" y="5167144"/>
                <a:ext cx="6875" cy="6346"/>
              </a:xfrm>
              <a:custGeom>
                <a:rect b="b" l="l" r="r" t="t"/>
                <a:pathLst>
                  <a:path extrusionOk="0" h="240" w="260">
                    <a:moveTo>
                      <a:pt x="120" y="0"/>
                    </a:moveTo>
                    <a:cubicBezTo>
                      <a:pt x="60" y="0"/>
                      <a:pt x="0" y="60"/>
                      <a:pt x="0" y="120"/>
                    </a:cubicBezTo>
                    <a:cubicBezTo>
                      <a:pt x="0" y="180"/>
                      <a:pt x="60" y="239"/>
                      <a:pt x="120" y="239"/>
                    </a:cubicBezTo>
                    <a:cubicBezTo>
                      <a:pt x="199" y="239"/>
                      <a:pt x="259" y="180"/>
                      <a:pt x="259" y="120"/>
                    </a:cubicBezTo>
                    <a:cubicBezTo>
                      <a:pt x="259" y="60"/>
                      <a:pt x="199" y="0"/>
                      <a:pt x="12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5"/>
              <p:cNvSpPr/>
              <p:nvPr/>
            </p:nvSpPr>
            <p:spPr>
              <a:xfrm flipH="1" rot="724301">
                <a:off x="5972489" y="5178109"/>
                <a:ext cx="6346" cy="6875"/>
              </a:xfrm>
              <a:custGeom>
                <a:rect b="b" l="l" r="r" t="t"/>
                <a:pathLst>
                  <a:path extrusionOk="0" h="260" w="240">
                    <a:moveTo>
                      <a:pt x="120" y="1"/>
                    </a:moveTo>
                    <a:cubicBezTo>
                      <a:pt x="40" y="1"/>
                      <a:pt x="1" y="60"/>
                      <a:pt x="1" y="120"/>
                    </a:cubicBezTo>
                    <a:cubicBezTo>
                      <a:pt x="1" y="200"/>
                      <a:pt x="40" y="259"/>
                      <a:pt x="120" y="259"/>
                    </a:cubicBezTo>
                    <a:cubicBezTo>
                      <a:pt x="180" y="259"/>
                      <a:pt x="239" y="200"/>
                      <a:pt x="239" y="120"/>
                    </a:cubicBezTo>
                    <a:cubicBezTo>
                      <a:pt x="239" y="60"/>
                      <a:pt x="180" y="1"/>
                      <a:pt x="120"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5"/>
              <p:cNvSpPr/>
              <p:nvPr/>
            </p:nvSpPr>
            <p:spPr>
              <a:xfrm flipH="1" rot="724301">
                <a:off x="5978538" y="5149822"/>
                <a:ext cx="6346" cy="6875"/>
              </a:xfrm>
              <a:custGeom>
                <a:rect b="b" l="l" r="r" t="t"/>
                <a:pathLst>
                  <a:path extrusionOk="0" h="260" w="240">
                    <a:moveTo>
                      <a:pt x="120" y="0"/>
                    </a:moveTo>
                    <a:cubicBezTo>
                      <a:pt x="40" y="0"/>
                      <a:pt x="1" y="60"/>
                      <a:pt x="1" y="140"/>
                    </a:cubicBezTo>
                    <a:cubicBezTo>
                      <a:pt x="1" y="199"/>
                      <a:pt x="40" y="259"/>
                      <a:pt x="120" y="259"/>
                    </a:cubicBezTo>
                    <a:cubicBezTo>
                      <a:pt x="180" y="259"/>
                      <a:pt x="239" y="199"/>
                      <a:pt x="239" y="140"/>
                    </a:cubicBezTo>
                    <a:cubicBezTo>
                      <a:pt x="239" y="60"/>
                      <a:pt x="180" y="0"/>
                      <a:pt x="12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5"/>
              <p:cNvSpPr/>
              <p:nvPr/>
            </p:nvSpPr>
            <p:spPr>
              <a:xfrm flipH="1" rot="724301">
                <a:off x="5893232" y="4967244"/>
                <a:ext cx="104182" cy="103654"/>
              </a:xfrm>
              <a:custGeom>
                <a:rect b="b" l="l" r="r" t="t"/>
                <a:pathLst>
                  <a:path extrusionOk="0" h="3920" w="3940">
                    <a:moveTo>
                      <a:pt x="1970" y="1"/>
                    </a:moveTo>
                    <a:cubicBezTo>
                      <a:pt x="876" y="1"/>
                      <a:pt x="1" y="876"/>
                      <a:pt x="1" y="1950"/>
                    </a:cubicBezTo>
                    <a:cubicBezTo>
                      <a:pt x="1" y="3044"/>
                      <a:pt x="876" y="3919"/>
                      <a:pt x="1970" y="3919"/>
                    </a:cubicBezTo>
                    <a:cubicBezTo>
                      <a:pt x="3064" y="3919"/>
                      <a:pt x="3939" y="3044"/>
                      <a:pt x="3939" y="1950"/>
                    </a:cubicBezTo>
                    <a:cubicBezTo>
                      <a:pt x="3939" y="876"/>
                      <a:pt x="3064" y="1"/>
                      <a:pt x="19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5"/>
              <p:cNvSpPr/>
              <p:nvPr/>
            </p:nvSpPr>
            <p:spPr>
              <a:xfrm flipH="1" rot="724301">
                <a:off x="5903245" y="4977602"/>
                <a:ext cx="82606" cy="82606"/>
              </a:xfrm>
              <a:custGeom>
                <a:rect b="b" l="l" r="r" t="t"/>
                <a:pathLst>
                  <a:path extrusionOk="0" h="3124" w="3124">
                    <a:moveTo>
                      <a:pt x="1552" y="0"/>
                    </a:moveTo>
                    <a:cubicBezTo>
                      <a:pt x="696" y="0"/>
                      <a:pt x="0" y="697"/>
                      <a:pt x="0" y="1572"/>
                    </a:cubicBezTo>
                    <a:cubicBezTo>
                      <a:pt x="0" y="2427"/>
                      <a:pt x="696" y="3124"/>
                      <a:pt x="1552" y="3124"/>
                    </a:cubicBezTo>
                    <a:cubicBezTo>
                      <a:pt x="2427" y="3124"/>
                      <a:pt x="3123" y="2427"/>
                      <a:pt x="3123" y="1572"/>
                    </a:cubicBezTo>
                    <a:cubicBezTo>
                      <a:pt x="3123" y="697"/>
                      <a:pt x="2427" y="0"/>
                      <a:pt x="1552" y="0"/>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5"/>
              <p:cNvSpPr/>
              <p:nvPr/>
            </p:nvSpPr>
            <p:spPr>
              <a:xfrm flipH="1" rot="724301">
                <a:off x="5911636" y="4985647"/>
                <a:ext cx="67375" cy="66846"/>
              </a:xfrm>
              <a:custGeom>
                <a:rect b="b" l="l" r="r" t="t"/>
                <a:pathLst>
                  <a:path extrusionOk="0" h="2528" w="2548">
                    <a:moveTo>
                      <a:pt x="1274" y="1"/>
                    </a:moveTo>
                    <a:cubicBezTo>
                      <a:pt x="578" y="1"/>
                      <a:pt x="1" y="578"/>
                      <a:pt x="1" y="1274"/>
                    </a:cubicBezTo>
                    <a:cubicBezTo>
                      <a:pt x="1" y="1970"/>
                      <a:pt x="578" y="2527"/>
                      <a:pt x="1274" y="2527"/>
                    </a:cubicBezTo>
                    <a:cubicBezTo>
                      <a:pt x="1970" y="2527"/>
                      <a:pt x="2547" y="1970"/>
                      <a:pt x="2547" y="1274"/>
                    </a:cubicBezTo>
                    <a:cubicBezTo>
                      <a:pt x="2547" y="578"/>
                      <a:pt x="1970" y="1"/>
                      <a:pt x="1274" y="1"/>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5"/>
              <p:cNvSpPr/>
              <p:nvPr/>
            </p:nvSpPr>
            <p:spPr>
              <a:xfrm flipH="1" rot="724301">
                <a:off x="5918485" y="4991967"/>
                <a:ext cx="53678" cy="54207"/>
              </a:xfrm>
              <a:custGeom>
                <a:rect b="b" l="l" r="r" t="t"/>
                <a:pathLst>
                  <a:path extrusionOk="0" h="2050" w="2030">
                    <a:moveTo>
                      <a:pt x="1015" y="1"/>
                    </a:moveTo>
                    <a:cubicBezTo>
                      <a:pt x="438" y="1"/>
                      <a:pt x="0" y="458"/>
                      <a:pt x="0" y="1035"/>
                    </a:cubicBezTo>
                    <a:cubicBezTo>
                      <a:pt x="0" y="1592"/>
                      <a:pt x="438" y="2049"/>
                      <a:pt x="1015" y="2049"/>
                    </a:cubicBezTo>
                    <a:cubicBezTo>
                      <a:pt x="1592" y="2049"/>
                      <a:pt x="2029" y="1592"/>
                      <a:pt x="2029" y="1035"/>
                    </a:cubicBezTo>
                    <a:cubicBezTo>
                      <a:pt x="2029" y="458"/>
                      <a:pt x="1592" y="1"/>
                      <a:pt x="10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5"/>
              <p:cNvSpPr/>
              <p:nvPr/>
            </p:nvSpPr>
            <p:spPr>
              <a:xfrm flipH="1" rot="724301">
                <a:off x="5940978" y="4997496"/>
                <a:ext cx="14755" cy="14808"/>
              </a:xfrm>
              <a:custGeom>
                <a:rect b="b" l="l" r="r" t="t"/>
                <a:pathLst>
                  <a:path extrusionOk="0" h="560" w="558">
                    <a:moveTo>
                      <a:pt x="313" y="0"/>
                    </a:moveTo>
                    <a:cubicBezTo>
                      <a:pt x="302" y="0"/>
                      <a:pt x="291" y="1"/>
                      <a:pt x="279" y="2"/>
                    </a:cubicBezTo>
                    <a:cubicBezTo>
                      <a:pt x="120" y="2"/>
                      <a:pt x="0" y="142"/>
                      <a:pt x="0" y="281"/>
                    </a:cubicBezTo>
                    <a:cubicBezTo>
                      <a:pt x="0" y="440"/>
                      <a:pt x="120" y="559"/>
                      <a:pt x="279" y="559"/>
                    </a:cubicBezTo>
                    <a:cubicBezTo>
                      <a:pt x="438" y="559"/>
                      <a:pt x="557" y="440"/>
                      <a:pt x="557" y="281"/>
                    </a:cubicBezTo>
                    <a:cubicBezTo>
                      <a:pt x="557" y="115"/>
                      <a:pt x="455" y="0"/>
                      <a:pt x="313" y="0"/>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5"/>
              <p:cNvSpPr/>
              <p:nvPr/>
            </p:nvSpPr>
            <p:spPr>
              <a:xfrm flipH="1" rot="724301">
                <a:off x="5935034" y="5025319"/>
                <a:ext cx="14755" cy="14755"/>
              </a:xfrm>
              <a:custGeom>
                <a:rect b="b" l="l" r="r" t="t"/>
                <a:pathLst>
                  <a:path extrusionOk="0" h="558" w="558">
                    <a:moveTo>
                      <a:pt x="279" y="1"/>
                    </a:moveTo>
                    <a:cubicBezTo>
                      <a:pt x="120" y="1"/>
                      <a:pt x="0" y="120"/>
                      <a:pt x="0" y="279"/>
                    </a:cubicBezTo>
                    <a:cubicBezTo>
                      <a:pt x="0" y="418"/>
                      <a:pt x="120" y="558"/>
                      <a:pt x="279" y="558"/>
                    </a:cubicBezTo>
                    <a:cubicBezTo>
                      <a:pt x="438" y="558"/>
                      <a:pt x="557" y="418"/>
                      <a:pt x="557" y="279"/>
                    </a:cubicBezTo>
                    <a:cubicBezTo>
                      <a:pt x="557" y="120"/>
                      <a:pt x="438" y="1"/>
                      <a:pt x="279" y="1"/>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5"/>
              <p:cNvSpPr/>
              <p:nvPr/>
            </p:nvSpPr>
            <p:spPr>
              <a:xfrm flipH="1" rot="724301">
                <a:off x="5924179" y="5008415"/>
                <a:ext cx="14226" cy="14226"/>
              </a:xfrm>
              <a:custGeom>
                <a:rect b="b" l="l" r="r" t="t"/>
                <a:pathLst>
                  <a:path extrusionOk="0" h="538" w="538">
                    <a:moveTo>
                      <a:pt x="259" y="1"/>
                    </a:moveTo>
                    <a:cubicBezTo>
                      <a:pt x="120" y="1"/>
                      <a:pt x="0" y="120"/>
                      <a:pt x="0" y="259"/>
                    </a:cubicBezTo>
                    <a:cubicBezTo>
                      <a:pt x="0" y="418"/>
                      <a:pt x="120" y="538"/>
                      <a:pt x="259" y="538"/>
                    </a:cubicBezTo>
                    <a:cubicBezTo>
                      <a:pt x="418" y="538"/>
                      <a:pt x="537" y="418"/>
                      <a:pt x="537" y="259"/>
                    </a:cubicBezTo>
                    <a:cubicBezTo>
                      <a:pt x="537" y="120"/>
                      <a:pt x="418" y="1"/>
                      <a:pt x="259" y="1"/>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5"/>
              <p:cNvSpPr/>
              <p:nvPr/>
            </p:nvSpPr>
            <p:spPr>
              <a:xfrm flipH="1" rot="724301">
                <a:off x="5951426" y="5014298"/>
                <a:ext cx="14755" cy="14226"/>
              </a:xfrm>
              <a:custGeom>
                <a:rect b="b" l="l" r="r" t="t"/>
                <a:pathLst>
                  <a:path extrusionOk="0" h="538" w="558">
                    <a:moveTo>
                      <a:pt x="279" y="1"/>
                    </a:moveTo>
                    <a:cubicBezTo>
                      <a:pt x="120" y="1"/>
                      <a:pt x="0" y="120"/>
                      <a:pt x="0" y="259"/>
                    </a:cubicBezTo>
                    <a:cubicBezTo>
                      <a:pt x="0" y="418"/>
                      <a:pt x="120" y="538"/>
                      <a:pt x="279" y="538"/>
                    </a:cubicBezTo>
                    <a:cubicBezTo>
                      <a:pt x="418" y="538"/>
                      <a:pt x="557" y="418"/>
                      <a:pt x="557" y="259"/>
                    </a:cubicBezTo>
                    <a:cubicBezTo>
                      <a:pt x="557" y="120"/>
                      <a:pt x="418" y="1"/>
                      <a:pt x="279" y="1"/>
                    </a:cubicBezTo>
                    <a:close/>
                  </a:path>
                </a:pathLst>
              </a:custGeom>
              <a:solidFill>
                <a:srgbClr val="F4DD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5"/>
              <p:cNvSpPr/>
              <p:nvPr/>
            </p:nvSpPr>
            <p:spPr>
              <a:xfrm flipH="1" rot="724301">
                <a:off x="5927855" y="5012090"/>
                <a:ext cx="6875" cy="6875"/>
              </a:xfrm>
              <a:custGeom>
                <a:rect b="b" l="l" r="r" t="t"/>
                <a:pathLst>
                  <a:path extrusionOk="0" h="260" w="260">
                    <a:moveTo>
                      <a:pt x="120" y="1"/>
                    </a:moveTo>
                    <a:cubicBezTo>
                      <a:pt x="60" y="1"/>
                      <a:pt x="1" y="60"/>
                      <a:pt x="1" y="120"/>
                    </a:cubicBezTo>
                    <a:cubicBezTo>
                      <a:pt x="1" y="200"/>
                      <a:pt x="60" y="259"/>
                      <a:pt x="120" y="259"/>
                    </a:cubicBezTo>
                    <a:cubicBezTo>
                      <a:pt x="200" y="259"/>
                      <a:pt x="259" y="200"/>
                      <a:pt x="259" y="120"/>
                    </a:cubicBezTo>
                    <a:cubicBezTo>
                      <a:pt x="259" y="60"/>
                      <a:pt x="200" y="1"/>
                      <a:pt x="120" y="1"/>
                    </a:cubicBezTo>
                    <a:close/>
                  </a:path>
                </a:pathLst>
              </a:custGeom>
              <a:solidFill>
                <a:srgbClr val="F4D6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5"/>
              <p:cNvSpPr/>
              <p:nvPr/>
            </p:nvSpPr>
            <p:spPr>
              <a:xfrm flipH="1" rot="724301">
                <a:off x="5955631" y="5017974"/>
                <a:ext cx="6346" cy="6875"/>
              </a:xfrm>
              <a:custGeom>
                <a:rect b="b" l="l" r="r" t="t"/>
                <a:pathLst>
                  <a:path extrusionOk="0" h="260" w="240">
                    <a:moveTo>
                      <a:pt x="120" y="1"/>
                    </a:moveTo>
                    <a:cubicBezTo>
                      <a:pt x="40" y="1"/>
                      <a:pt x="0" y="60"/>
                      <a:pt x="0" y="120"/>
                    </a:cubicBezTo>
                    <a:cubicBezTo>
                      <a:pt x="0" y="200"/>
                      <a:pt x="40" y="259"/>
                      <a:pt x="120" y="259"/>
                    </a:cubicBezTo>
                    <a:cubicBezTo>
                      <a:pt x="179" y="259"/>
                      <a:pt x="239" y="200"/>
                      <a:pt x="239" y="120"/>
                    </a:cubicBezTo>
                    <a:cubicBezTo>
                      <a:pt x="239" y="60"/>
                      <a:pt x="179" y="1"/>
                      <a:pt x="120" y="1"/>
                    </a:cubicBezTo>
                    <a:close/>
                  </a:path>
                </a:pathLst>
              </a:custGeom>
              <a:solidFill>
                <a:srgbClr val="F4D6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5"/>
              <p:cNvSpPr/>
              <p:nvPr/>
            </p:nvSpPr>
            <p:spPr>
              <a:xfrm flipH="1" rot="724301">
                <a:off x="5939238" y="5029523"/>
                <a:ext cx="6346" cy="6346"/>
              </a:xfrm>
              <a:custGeom>
                <a:rect b="b" l="l" r="r" t="t"/>
                <a:pathLst>
                  <a:path extrusionOk="0" h="240" w="240">
                    <a:moveTo>
                      <a:pt x="120" y="1"/>
                    </a:moveTo>
                    <a:cubicBezTo>
                      <a:pt x="60" y="1"/>
                      <a:pt x="1" y="41"/>
                      <a:pt x="1" y="120"/>
                    </a:cubicBezTo>
                    <a:cubicBezTo>
                      <a:pt x="1" y="180"/>
                      <a:pt x="60" y="239"/>
                      <a:pt x="120" y="239"/>
                    </a:cubicBezTo>
                    <a:cubicBezTo>
                      <a:pt x="180" y="239"/>
                      <a:pt x="239" y="180"/>
                      <a:pt x="239" y="120"/>
                    </a:cubicBezTo>
                    <a:cubicBezTo>
                      <a:pt x="239" y="41"/>
                      <a:pt x="180" y="1"/>
                      <a:pt x="120" y="1"/>
                    </a:cubicBezTo>
                    <a:close/>
                  </a:path>
                </a:pathLst>
              </a:custGeom>
              <a:solidFill>
                <a:srgbClr val="F4D6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5"/>
              <p:cNvSpPr/>
              <p:nvPr/>
            </p:nvSpPr>
            <p:spPr>
              <a:xfrm flipH="1" rot="724301">
                <a:off x="5945177" y="5001753"/>
                <a:ext cx="6346" cy="6346"/>
              </a:xfrm>
              <a:custGeom>
                <a:rect b="b" l="l" r="r" t="t"/>
                <a:pathLst>
                  <a:path extrusionOk="0" h="240" w="240">
                    <a:moveTo>
                      <a:pt x="120" y="1"/>
                    </a:moveTo>
                    <a:cubicBezTo>
                      <a:pt x="60" y="1"/>
                      <a:pt x="1" y="60"/>
                      <a:pt x="1" y="120"/>
                    </a:cubicBezTo>
                    <a:cubicBezTo>
                      <a:pt x="1" y="180"/>
                      <a:pt x="60" y="239"/>
                      <a:pt x="120" y="239"/>
                    </a:cubicBezTo>
                    <a:cubicBezTo>
                      <a:pt x="180" y="239"/>
                      <a:pt x="239" y="180"/>
                      <a:pt x="239" y="120"/>
                    </a:cubicBezTo>
                    <a:cubicBezTo>
                      <a:pt x="239" y="60"/>
                      <a:pt x="180" y="1"/>
                      <a:pt x="120" y="1"/>
                    </a:cubicBezTo>
                    <a:close/>
                  </a:path>
                </a:pathLst>
              </a:custGeom>
              <a:solidFill>
                <a:srgbClr val="F4D6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5"/>
              <p:cNvSpPr/>
              <p:nvPr/>
            </p:nvSpPr>
            <p:spPr>
              <a:xfrm flipH="1" rot="724301">
                <a:off x="6167736" y="4102029"/>
                <a:ext cx="1687463" cy="1652216"/>
              </a:xfrm>
              <a:custGeom>
                <a:rect b="b" l="l" r="r" t="t"/>
                <a:pathLst>
                  <a:path extrusionOk="0" h="62484" w="63817">
                    <a:moveTo>
                      <a:pt x="36106" y="0"/>
                    </a:moveTo>
                    <a:cubicBezTo>
                      <a:pt x="27473" y="12672"/>
                      <a:pt x="14721" y="22200"/>
                      <a:pt x="2666" y="31669"/>
                    </a:cubicBezTo>
                    <a:cubicBezTo>
                      <a:pt x="1513" y="32564"/>
                      <a:pt x="319" y="33559"/>
                      <a:pt x="1" y="34952"/>
                    </a:cubicBezTo>
                    <a:lnTo>
                      <a:pt x="1" y="62045"/>
                    </a:lnTo>
                    <a:lnTo>
                      <a:pt x="14403" y="62483"/>
                    </a:lnTo>
                    <a:cubicBezTo>
                      <a:pt x="18402" y="56436"/>
                      <a:pt x="22480" y="50329"/>
                      <a:pt x="27950" y="45594"/>
                    </a:cubicBezTo>
                    <a:cubicBezTo>
                      <a:pt x="29661" y="44142"/>
                      <a:pt x="31511" y="42789"/>
                      <a:pt x="33301" y="41457"/>
                    </a:cubicBezTo>
                    <a:cubicBezTo>
                      <a:pt x="35887" y="39507"/>
                      <a:pt x="38414" y="37518"/>
                      <a:pt x="40900" y="35489"/>
                    </a:cubicBezTo>
                    <a:cubicBezTo>
                      <a:pt x="47604" y="30038"/>
                      <a:pt x="54109" y="24349"/>
                      <a:pt x="60375" y="18421"/>
                    </a:cubicBezTo>
                    <a:cubicBezTo>
                      <a:pt x="62126" y="16770"/>
                      <a:pt x="62563" y="14124"/>
                      <a:pt x="63817" y="12075"/>
                    </a:cubicBezTo>
                    <a:cubicBezTo>
                      <a:pt x="56576" y="8256"/>
                      <a:pt x="48997" y="5073"/>
                      <a:pt x="41398" y="1930"/>
                    </a:cubicBezTo>
                    <a:cubicBezTo>
                      <a:pt x="39667" y="1214"/>
                      <a:pt x="37896" y="517"/>
                      <a:pt x="361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5"/>
              <p:cNvSpPr/>
              <p:nvPr/>
            </p:nvSpPr>
            <p:spPr>
              <a:xfrm flipH="1" rot="724301">
                <a:off x="6221729" y="4107682"/>
                <a:ext cx="1687463" cy="1130934"/>
              </a:xfrm>
              <a:custGeom>
                <a:rect b="b" l="l" r="r" t="t"/>
                <a:pathLst>
                  <a:path extrusionOk="0" h="42770" w="63817">
                    <a:moveTo>
                      <a:pt x="36106" y="0"/>
                    </a:moveTo>
                    <a:cubicBezTo>
                      <a:pt x="27492" y="12672"/>
                      <a:pt x="14721" y="22200"/>
                      <a:pt x="2666" y="31669"/>
                    </a:cubicBezTo>
                    <a:cubicBezTo>
                      <a:pt x="1513" y="32564"/>
                      <a:pt x="319" y="33559"/>
                      <a:pt x="1" y="34952"/>
                    </a:cubicBezTo>
                    <a:lnTo>
                      <a:pt x="1" y="42769"/>
                    </a:lnTo>
                    <a:cubicBezTo>
                      <a:pt x="2905" y="39626"/>
                      <a:pt x="6247" y="36822"/>
                      <a:pt x="9529" y="34116"/>
                    </a:cubicBezTo>
                    <a:cubicBezTo>
                      <a:pt x="14980" y="29581"/>
                      <a:pt x="20411" y="25065"/>
                      <a:pt x="25861" y="20569"/>
                    </a:cubicBezTo>
                    <a:cubicBezTo>
                      <a:pt x="34382" y="22839"/>
                      <a:pt x="43034" y="23885"/>
                      <a:pt x="51772" y="23885"/>
                    </a:cubicBezTo>
                    <a:cubicBezTo>
                      <a:pt x="52683" y="23885"/>
                      <a:pt x="53594" y="23874"/>
                      <a:pt x="54507" y="23851"/>
                    </a:cubicBezTo>
                    <a:cubicBezTo>
                      <a:pt x="56476" y="22081"/>
                      <a:pt x="58445" y="20271"/>
                      <a:pt x="60355" y="18441"/>
                    </a:cubicBezTo>
                    <a:cubicBezTo>
                      <a:pt x="62126" y="16790"/>
                      <a:pt x="62563" y="14144"/>
                      <a:pt x="63816" y="12075"/>
                    </a:cubicBezTo>
                    <a:cubicBezTo>
                      <a:pt x="56576" y="8256"/>
                      <a:pt x="48996" y="5073"/>
                      <a:pt x="41417" y="1930"/>
                    </a:cubicBezTo>
                    <a:cubicBezTo>
                      <a:pt x="39667" y="1214"/>
                      <a:pt x="37896" y="517"/>
                      <a:pt x="36106"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5"/>
              <p:cNvSpPr/>
              <p:nvPr/>
            </p:nvSpPr>
            <p:spPr>
              <a:xfrm flipH="1" rot="724301">
                <a:off x="4809515" y="2295149"/>
                <a:ext cx="2886750" cy="2586102"/>
              </a:xfrm>
              <a:custGeom>
                <a:rect b="b" l="l" r="r" t="t"/>
                <a:pathLst>
                  <a:path extrusionOk="0" h="97802" w="109172">
                    <a:moveTo>
                      <a:pt x="23300" y="0"/>
                    </a:moveTo>
                    <a:cubicBezTo>
                      <a:pt x="22615" y="0"/>
                      <a:pt x="21979" y="58"/>
                      <a:pt x="21405" y="184"/>
                    </a:cubicBezTo>
                    <a:lnTo>
                      <a:pt x="1" y="72395"/>
                    </a:lnTo>
                    <a:cubicBezTo>
                      <a:pt x="1" y="72395"/>
                      <a:pt x="18541" y="80829"/>
                      <a:pt x="29462" y="81347"/>
                    </a:cubicBezTo>
                    <a:cubicBezTo>
                      <a:pt x="38876" y="81775"/>
                      <a:pt x="43398" y="81805"/>
                      <a:pt x="44466" y="81805"/>
                    </a:cubicBezTo>
                    <a:cubicBezTo>
                      <a:pt x="44637" y="81805"/>
                      <a:pt x="44719" y="81804"/>
                      <a:pt x="44719" y="81804"/>
                    </a:cubicBezTo>
                    <a:cubicBezTo>
                      <a:pt x="44719" y="81804"/>
                      <a:pt x="61441" y="97802"/>
                      <a:pt x="86088" y="97802"/>
                    </a:cubicBezTo>
                    <a:cubicBezTo>
                      <a:pt x="86630" y="97802"/>
                      <a:pt x="87177" y="97794"/>
                      <a:pt x="87727" y="97778"/>
                    </a:cubicBezTo>
                    <a:lnTo>
                      <a:pt x="109172" y="29267"/>
                    </a:lnTo>
                    <a:lnTo>
                      <a:pt x="48857" y="9494"/>
                    </a:lnTo>
                    <a:cubicBezTo>
                      <a:pt x="48857" y="9494"/>
                      <a:pt x="32042" y="0"/>
                      <a:pt x="2330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5"/>
              <p:cNvSpPr/>
              <p:nvPr/>
            </p:nvSpPr>
            <p:spPr>
              <a:xfrm flipH="1" rot="724301">
                <a:off x="4881431" y="2294294"/>
                <a:ext cx="2731561" cy="2512619"/>
              </a:xfrm>
              <a:custGeom>
                <a:rect b="b" l="l" r="r" t="t"/>
                <a:pathLst>
                  <a:path extrusionOk="0" h="95023" w="103303">
                    <a:moveTo>
                      <a:pt x="20768" y="1"/>
                    </a:moveTo>
                    <a:lnTo>
                      <a:pt x="0" y="70461"/>
                    </a:lnTo>
                    <a:cubicBezTo>
                      <a:pt x="0" y="70461"/>
                      <a:pt x="14916" y="79999"/>
                      <a:pt x="34909" y="79999"/>
                    </a:cubicBezTo>
                    <a:cubicBezTo>
                      <a:pt x="37038" y="79999"/>
                      <a:pt x="39224" y="79891"/>
                      <a:pt x="41456" y="79651"/>
                    </a:cubicBezTo>
                    <a:cubicBezTo>
                      <a:pt x="41456" y="79651"/>
                      <a:pt x="65723" y="95023"/>
                      <a:pt x="79752" y="95023"/>
                    </a:cubicBezTo>
                    <a:cubicBezTo>
                      <a:pt x="80228" y="95023"/>
                      <a:pt x="80692" y="95005"/>
                      <a:pt x="81142" y="94969"/>
                    </a:cubicBezTo>
                    <a:lnTo>
                      <a:pt x="103303" y="28408"/>
                    </a:lnTo>
                    <a:lnTo>
                      <a:pt x="45415" y="9450"/>
                    </a:lnTo>
                    <a:cubicBezTo>
                      <a:pt x="45415" y="9450"/>
                      <a:pt x="29700" y="558"/>
                      <a:pt x="207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5"/>
              <p:cNvSpPr/>
              <p:nvPr/>
            </p:nvSpPr>
            <p:spPr>
              <a:xfrm flipH="1" rot="724301">
                <a:off x="6001948" y="2410936"/>
                <a:ext cx="1579077" cy="2041181"/>
              </a:xfrm>
              <a:custGeom>
                <a:rect b="b" l="l" r="r" t="t"/>
                <a:pathLst>
                  <a:path extrusionOk="0" h="77194" w="59718">
                    <a:moveTo>
                      <a:pt x="22896" y="1"/>
                    </a:moveTo>
                    <a:cubicBezTo>
                      <a:pt x="22070" y="1"/>
                      <a:pt x="21260" y="37"/>
                      <a:pt x="20470" y="113"/>
                    </a:cubicBezTo>
                    <a:lnTo>
                      <a:pt x="0" y="68246"/>
                    </a:lnTo>
                    <a:cubicBezTo>
                      <a:pt x="19" y="68246"/>
                      <a:pt x="9561" y="77194"/>
                      <a:pt x="36992" y="77194"/>
                    </a:cubicBezTo>
                    <a:cubicBezTo>
                      <a:pt x="37985" y="77194"/>
                      <a:pt x="39003" y="77182"/>
                      <a:pt x="40044" y="77158"/>
                    </a:cubicBezTo>
                    <a:lnTo>
                      <a:pt x="59718" y="12845"/>
                    </a:lnTo>
                    <a:cubicBezTo>
                      <a:pt x="59718" y="12845"/>
                      <a:pt x="38461" y="1"/>
                      <a:pt x="228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5"/>
              <p:cNvSpPr/>
              <p:nvPr/>
            </p:nvSpPr>
            <p:spPr>
              <a:xfrm flipH="1" rot="724301">
                <a:off x="4898706" y="2521948"/>
                <a:ext cx="1569610" cy="2100227"/>
              </a:xfrm>
              <a:custGeom>
                <a:rect b="b" l="l" r="r" t="t"/>
                <a:pathLst>
                  <a:path extrusionOk="0" h="79427" w="59360">
                    <a:moveTo>
                      <a:pt x="19714" y="1"/>
                    </a:moveTo>
                    <a:lnTo>
                      <a:pt x="0" y="64274"/>
                    </a:lnTo>
                    <a:cubicBezTo>
                      <a:pt x="19311" y="78018"/>
                      <a:pt x="32046" y="79426"/>
                      <a:pt x="36455" y="79426"/>
                    </a:cubicBezTo>
                    <a:cubicBezTo>
                      <a:pt x="37591" y="79426"/>
                      <a:pt x="38174" y="79333"/>
                      <a:pt x="38174" y="79333"/>
                    </a:cubicBezTo>
                    <a:lnTo>
                      <a:pt x="59360" y="11419"/>
                    </a:lnTo>
                    <a:cubicBezTo>
                      <a:pt x="47225" y="1393"/>
                      <a:pt x="19714" y="1"/>
                      <a:pt x="197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5"/>
              <p:cNvSpPr/>
              <p:nvPr/>
            </p:nvSpPr>
            <p:spPr>
              <a:xfrm flipH="1" rot="724301">
                <a:off x="5089031" y="3693408"/>
                <a:ext cx="423975" cy="864819"/>
              </a:xfrm>
              <a:custGeom>
                <a:rect b="b" l="l" r="r" t="t"/>
                <a:pathLst>
                  <a:path extrusionOk="0" h="32706" w="16034">
                    <a:moveTo>
                      <a:pt x="2160" y="0"/>
                    </a:moveTo>
                    <a:cubicBezTo>
                      <a:pt x="2096" y="0"/>
                      <a:pt x="2033" y="1"/>
                      <a:pt x="1970" y="2"/>
                    </a:cubicBezTo>
                    <a:cubicBezTo>
                      <a:pt x="1353" y="2"/>
                      <a:pt x="677" y="101"/>
                      <a:pt x="299" y="599"/>
                    </a:cubicBezTo>
                    <a:cubicBezTo>
                      <a:pt x="60" y="917"/>
                      <a:pt x="0" y="1355"/>
                      <a:pt x="20" y="1752"/>
                    </a:cubicBezTo>
                    <a:cubicBezTo>
                      <a:pt x="80" y="3543"/>
                      <a:pt x="1075" y="5154"/>
                      <a:pt x="1453" y="6905"/>
                    </a:cubicBezTo>
                    <a:cubicBezTo>
                      <a:pt x="1970" y="9391"/>
                      <a:pt x="1154" y="11937"/>
                      <a:pt x="1114" y="14504"/>
                    </a:cubicBezTo>
                    <a:cubicBezTo>
                      <a:pt x="1095" y="20034"/>
                      <a:pt x="4834" y="24828"/>
                      <a:pt x="6068" y="30219"/>
                    </a:cubicBezTo>
                    <a:cubicBezTo>
                      <a:pt x="6267" y="31034"/>
                      <a:pt x="6386" y="31890"/>
                      <a:pt x="6386" y="32705"/>
                    </a:cubicBezTo>
                    <a:cubicBezTo>
                      <a:pt x="6585" y="32686"/>
                      <a:pt x="6665" y="32686"/>
                      <a:pt x="6665" y="32686"/>
                    </a:cubicBezTo>
                    <a:lnTo>
                      <a:pt x="16034" y="2628"/>
                    </a:lnTo>
                    <a:cubicBezTo>
                      <a:pt x="14821" y="2488"/>
                      <a:pt x="13627" y="2429"/>
                      <a:pt x="12433" y="2230"/>
                    </a:cubicBezTo>
                    <a:cubicBezTo>
                      <a:pt x="8994" y="1605"/>
                      <a:pt x="5670" y="0"/>
                      <a:pt x="216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5"/>
              <p:cNvSpPr/>
              <p:nvPr/>
            </p:nvSpPr>
            <p:spPr>
              <a:xfrm flipH="1" rot="724301">
                <a:off x="6329050" y="2811389"/>
                <a:ext cx="732212" cy="239884"/>
              </a:xfrm>
              <a:custGeom>
                <a:rect b="b" l="l" r="r" t="t"/>
                <a:pathLst>
                  <a:path extrusionOk="0" fill="none" h="9072" w="27691">
                    <a:moveTo>
                      <a:pt x="0" y="1"/>
                    </a:moveTo>
                    <a:lnTo>
                      <a:pt x="27691" y="9072"/>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5"/>
              <p:cNvSpPr/>
              <p:nvPr/>
            </p:nvSpPr>
            <p:spPr>
              <a:xfrm flipH="1" rot="724301">
                <a:off x="6340424" y="3002098"/>
                <a:ext cx="732238" cy="239884"/>
              </a:xfrm>
              <a:custGeom>
                <a:rect b="b" l="l" r="r" t="t"/>
                <a:pathLst>
                  <a:path extrusionOk="0" fill="none" h="9072" w="27692">
                    <a:moveTo>
                      <a:pt x="1" y="0"/>
                    </a:moveTo>
                    <a:lnTo>
                      <a:pt x="27691" y="9071"/>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5"/>
              <p:cNvSpPr/>
              <p:nvPr/>
            </p:nvSpPr>
            <p:spPr>
              <a:xfrm flipH="1" rot="724301">
                <a:off x="6338968" y="2902805"/>
                <a:ext cx="732212" cy="240942"/>
              </a:xfrm>
              <a:custGeom>
                <a:rect b="b" l="l" r="r" t="t"/>
                <a:pathLst>
                  <a:path extrusionOk="0" fill="none" h="9112" w="27691">
                    <a:moveTo>
                      <a:pt x="0" y="1"/>
                    </a:moveTo>
                    <a:lnTo>
                      <a:pt x="27691" y="9112"/>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5"/>
              <p:cNvSpPr/>
              <p:nvPr/>
            </p:nvSpPr>
            <p:spPr>
              <a:xfrm flipH="1" rot="724301">
                <a:off x="6343888" y="3101381"/>
                <a:ext cx="733296" cy="240413"/>
              </a:xfrm>
              <a:custGeom>
                <a:rect b="b" l="l" r="r" t="t"/>
                <a:pathLst>
                  <a:path extrusionOk="0" fill="none" h="9092" w="27732">
                    <a:moveTo>
                      <a:pt x="1" y="1"/>
                    </a:moveTo>
                    <a:lnTo>
                      <a:pt x="27731" y="9092"/>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5"/>
              <p:cNvSpPr/>
              <p:nvPr/>
            </p:nvSpPr>
            <p:spPr>
              <a:xfrm flipH="1" rot="724301">
                <a:off x="6355812" y="3292146"/>
                <a:ext cx="732740" cy="240413"/>
              </a:xfrm>
              <a:custGeom>
                <a:rect b="b" l="l" r="r" t="t"/>
                <a:pathLst>
                  <a:path extrusionOk="0" fill="none" h="9092" w="27711">
                    <a:moveTo>
                      <a:pt x="0" y="0"/>
                    </a:moveTo>
                    <a:lnTo>
                      <a:pt x="27711" y="9091"/>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5"/>
              <p:cNvSpPr/>
              <p:nvPr/>
            </p:nvSpPr>
            <p:spPr>
              <a:xfrm flipH="1" rot="724301">
                <a:off x="6353888" y="3193335"/>
                <a:ext cx="733269" cy="239884"/>
              </a:xfrm>
              <a:custGeom>
                <a:rect b="b" l="l" r="r" t="t"/>
                <a:pathLst>
                  <a:path extrusionOk="0" fill="none" h="9072" w="27731">
                    <a:moveTo>
                      <a:pt x="1" y="1"/>
                    </a:moveTo>
                    <a:lnTo>
                      <a:pt x="27731" y="9072"/>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5"/>
              <p:cNvSpPr/>
              <p:nvPr/>
            </p:nvSpPr>
            <p:spPr>
              <a:xfrm flipH="1" rot="724301">
                <a:off x="6372007" y="3404799"/>
                <a:ext cx="732740" cy="240942"/>
              </a:xfrm>
              <a:custGeom>
                <a:rect b="b" l="l" r="r" t="t"/>
                <a:pathLst>
                  <a:path extrusionOk="0" fill="none" h="9112" w="27711">
                    <a:moveTo>
                      <a:pt x="0" y="0"/>
                    </a:moveTo>
                    <a:lnTo>
                      <a:pt x="27711" y="9111"/>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5"/>
              <p:cNvSpPr/>
              <p:nvPr/>
            </p:nvSpPr>
            <p:spPr>
              <a:xfrm flipH="1" rot="724301">
                <a:off x="6383270" y="3596584"/>
                <a:ext cx="733296" cy="239884"/>
              </a:xfrm>
              <a:custGeom>
                <a:rect b="b" l="l" r="r" t="t"/>
                <a:pathLst>
                  <a:path extrusionOk="0" fill="none" h="9072" w="27732">
                    <a:moveTo>
                      <a:pt x="1" y="1"/>
                    </a:moveTo>
                    <a:lnTo>
                      <a:pt x="27731" y="9072"/>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5"/>
              <p:cNvSpPr/>
              <p:nvPr/>
            </p:nvSpPr>
            <p:spPr>
              <a:xfrm flipH="1" rot="724301">
                <a:off x="6381925" y="3497274"/>
                <a:ext cx="732740" cy="239884"/>
              </a:xfrm>
              <a:custGeom>
                <a:rect b="b" l="l" r="r" t="t"/>
                <a:pathLst>
                  <a:path extrusionOk="0" fill="none" h="9072" w="27711">
                    <a:moveTo>
                      <a:pt x="0" y="0"/>
                    </a:moveTo>
                    <a:lnTo>
                      <a:pt x="27711" y="9071"/>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5"/>
              <p:cNvSpPr/>
              <p:nvPr/>
            </p:nvSpPr>
            <p:spPr>
              <a:xfrm flipH="1" rot="724301">
                <a:off x="6387953" y="3695382"/>
                <a:ext cx="732238" cy="239884"/>
              </a:xfrm>
              <a:custGeom>
                <a:rect b="b" l="l" r="r" t="t"/>
                <a:pathLst>
                  <a:path extrusionOk="0" fill="none" h="9072" w="27692">
                    <a:moveTo>
                      <a:pt x="1" y="0"/>
                    </a:moveTo>
                    <a:lnTo>
                      <a:pt x="27691" y="9071"/>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5"/>
              <p:cNvSpPr/>
              <p:nvPr/>
            </p:nvSpPr>
            <p:spPr>
              <a:xfrm flipH="1" rot="724301">
                <a:off x="6399243" y="3886109"/>
                <a:ext cx="732740" cy="240942"/>
              </a:xfrm>
              <a:custGeom>
                <a:rect b="b" l="l" r="r" t="t"/>
                <a:pathLst>
                  <a:path extrusionOk="0" fill="none" h="9112" w="27711">
                    <a:moveTo>
                      <a:pt x="0" y="0"/>
                    </a:moveTo>
                    <a:lnTo>
                      <a:pt x="27711" y="9111"/>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5"/>
              <p:cNvSpPr/>
              <p:nvPr/>
            </p:nvSpPr>
            <p:spPr>
              <a:xfrm flipH="1" rot="724301">
                <a:off x="6397763" y="3787818"/>
                <a:ext cx="732238" cy="239910"/>
              </a:xfrm>
              <a:custGeom>
                <a:rect b="b" l="l" r="r" t="t"/>
                <a:pathLst>
                  <a:path extrusionOk="0" fill="none" h="9073" w="27692">
                    <a:moveTo>
                      <a:pt x="0" y="1"/>
                    </a:moveTo>
                    <a:lnTo>
                      <a:pt x="27691" y="9072"/>
                    </a:lnTo>
                  </a:path>
                </a:pathLst>
              </a:custGeom>
              <a:noFill/>
              <a:ln cap="rnd" cmpd="sng" w="6475">
                <a:solidFill>
                  <a:srgbClr val="5D2A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5"/>
              <p:cNvSpPr/>
              <p:nvPr/>
            </p:nvSpPr>
            <p:spPr>
              <a:xfrm flipH="1" rot="724301">
                <a:off x="4935902" y="2525881"/>
                <a:ext cx="1569082" cy="1749523"/>
              </a:xfrm>
              <a:custGeom>
                <a:rect b="b" l="l" r="r" t="t"/>
                <a:pathLst>
                  <a:path extrusionOk="0" h="66164" w="59340">
                    <a:moveTo>
                      <a:pt x="19714" y="1"/>
                    </a:moveTo>
                    <a:lnTo>
                      <a:pt x="0" y="64274"/>
                    </a:lnTo>
                    <a:cubicBezTo>
                      <a:pt x="915" y="64950"/>
                      <a:pt x="1850" y="65567"/>
                      <a:pt x="2765" y="66164"/>
                    </a:cubicBezTo>
                    <a:cubicBezTo>
                      <a:pt x="6226" y="44560"/>
                      <a:pt x="13189" y="23534"/>
                      <a:pt x="23294" y="4138"/>
                    </a:cubicBezTo>
                    <a:cubicBezTo>
                      <a:pt x="32684" y="5292"/>
                      <a:pt x="42451" y="6545"/>
                      <a:pt x="51005" y="10544"/>
                    </a:cubicBezTo>
                    <a:cubicBezTo>
                      <a:pt x="53571" y="11737"/>
                      <a:pt x="55978" y="13150"/>
                      <a:pt x="58305" y="14721"/>
                    </a:cubicBezTo>
                    <a:lnTo>
                      <a:pt x="59340" y="11419"/>
                    </a:lnTo>
                    <a:cubicBezTo>
                      <a:pt x="47245" y="1393"/>
                      <a:pt x="19714" y="1"/>
                      <a:pt x="19714"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5"/>
              <p:cNvSpPr/>
              <p:nvPr/>
            </p:nvSpPr>
            <p:spPr>
              <a:xfrm flipH="1" rot="724301">
                <a:off x="6510840" y="2464268"/>
                <a:ext cx="1064141" cy="2040679"/>
              </a:xfrm>
              <a:custGeom>
                <a:rect b="b" l="l" r="r" t="t"/>
                <a:pathLst>
                  <a:path extrusionOk="0" h="77175" w="40244">
                    <a:moveTo>
                      <a:pt x="22859" y="0"/>
                    </a:moveTo>
                    <a:cubicBezTo>
                      <a:pt x="22039" y="0"/>
                      <a:pt x="21235" y="36"/>
                      <a:pt x="20451" y="109"/>
                    </a:cubicBezTo>
                    <a:lnTo>
                      <a:pt x="1" y="68242"/>
                    </a:lnTo>
                    <a:cubicBezTo>
                      <a:pt x="1" y="68242"/>
                      <a:pt x="9505" y="77174"/>
                      <a:pt x="36815" y="77174"/>
                    </a:cubicBezTo>
                    <a:cubicBezTo>
                      <a:pt x="37859" y="77174"/>
                      <a:pt x="38929" y="77161"/>
                      <a:pt x="40025" y="77134"/>
                    </a:cubicBezTo>
                    <a:lnTo>
                      <a:pt x="40244" y="76398"/>
                    </a:lnTo>
                    <a:cubicBezTo>
                      <a:pt x="28686" y="76338"/>
                      <a:pt x="17168" y="72519"/>
                      <a:pt x="7878" y="65636"/>
                    </a:cubicBezTo>
                    <a:cubicBezTo>
                      <a:pt x="7461" y="65338"/>
                      <a:pt x="7023" y="64999"/>
                      <a:pt x="6804" y="64542"/>
                    </a:cubicBezTo>
                    <a:cubicBezTo>
                      <a:pt x="6526" y="63985"/>
                      <a:pt x="6526" y="63368"/>
                      <a:pt x="6566" y="62752"/>
                    </a:cubicBezTo>
                    <a:cubicBezTo>
                      <a:pt x="7063" y="52348"/>
                      <a:pt x="10544" y="42361"/>
                      <a:pt x="13966" y="32534"/>
                    </a:cubicBezTo>
                    <a:cubicBezTo>
                      <a:pt x="17825" y="21514"/>
                      <a:pt x="21803" y="10294"/>
                      <a:pt x="27851" y="388"/>
                    </a:cubicBezTo>
                    <a:cubicBezTo>
                      <a:pt x="26149" y="137"/>
                      <a:pt x="24474" y="0"/>
                      <a:pt x="22859"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5"/>
              <p:cNvSpPr/>
              <p:nvPr/>
            </p:nvSpPr>
            <p:spPr>
              <a:xfrm flipH="1" rot="724301">
                <a:off x="4260350" y="4500941"/>
                <a:ext cx="1168826" cy="800089"/>
              </a:xfrm>
              <a:custGeom>
                <a:rect b="b" l="l" r="r" t="t"/>
                <a:pathLst>
                  <a:path extrusionOk="0" h="30258" w="44203">
                    <a:moveTo>
                      <a:pt x="16651" y="0"/>
                    </a:moveTo>
                    <a:cubicBezTo>
                      <a:pt x="15099" y="3322"/>
                      <a:pt x="13567" y="6664"/>
                      <a:pt x="11936" y="9947"/>
                    </a:cubicBezTo>
                    <a:cubicBezTo>
                      <a:pt x="1" y="13726"/>
                      <a:pt x="2308" y="21464"/>
                      <a:pt x="1532" y="29998"/>
                    </a:cubicBezTo>
                    <a:lnTo>
                      <a:pt x="36484" y="30257"/>
                    </a:lnTo>
                    <a:cubicBezTo>
                      <a:pt x="37100" y="24687"/>
                      <a:pt x="44202" y="22559"/>
                      <a:pt x="34594" y="13647"/>
                    </a:cubicBezTo>
                    <a:cubicBezTo>
                      <a:pt x="35111" y="10106"/>
                      <a:pt x="35688" y="6545"/>
                      <a:pt x="36285" y="2984"/>
                    </a:cubicBezTo>
                    <a:lnTo>
                      <a:pt x="36285" y="2984"/>
                    </a:lnTo>
                    <a:cubicBezTo>
                      <a:pt x="33977" y="3786"/>
                      <a:pt x="31577" y="4184"/>
                      <a:pt x="29194" y="4184"/>
                    </a:cubicBezTo>
                    <a:cubicBezTo>
                      <a:pt x="24718" y="4184"/>
                      <a:pt x="20299" y="2778"/>
                      <a:pt x="166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5"/>
              <p:cNvSpPr/>
              <p:nvPr/>
            </p:nvSpPr>
            <p:spPr>
              <a:xfrm flipH="1" rot="724301">
                <a:off x="4260467" y="4500897"/>
                <a:ext cx="1168297" cy="799031"/>
              </a:xfrm>
              <a:custGeom>
                <a:rect b="b" l="l" r="r" t="t"/>
                <a:pathLst>
                  <a:path extrusionOk="0" h="30218" w="44183">
                    <a:moveTo>
                      <a:pt x="16631" y="0"/>
                    </a:moveTo>
                    <a:cubicBezTo>
                      <a:pt x="15119" y="3342"/>
                      <a:pt x="13547" y="6644"/>
                      <a:pt x="11936" y="9947"/>
                    </a:cubicBezTo>
                    <a:cubicBezTo>
                      <a:pt x="0" y="13726"/>
                      <a:pt x="2288" y="21464"/>
                      <a:pt x="1512" y="29998"/>
                    </a:cubicBezTo>
                    <a:lnTo>
                      <a:pt x="6306" y="30018"/>
                    </a:lnTo>
                    <a:cubicBezTo>
                      <a:pt x="8753" y="24588"/>
                      <a:pt x="12075" y="14900"/>
                      <a:pt x="14562" y="12095"/>
                    </a:cubicBezTo>
                    <a:cubicBezTo>
                      <a:pt x="15179" y="11359"/>
                      <a:pt x="15875" y="10643"/>
                      <a:pt x="16810" y="10444"/>
                    </a:cubicBezTo>
                    <a:cubicBezTo>
                      <a:pt x="16851" y="10436"/>
                      <a:pt x="16896" y="10431"/>
                      <a:pt x="16941" y="10431"/>
                    </a:cubicBezTo>
                    <a:cubicBezTo>
                      <a:pt x="17005" y="10431"/>
                      <a:pt x="17070" y="10440"/>
                      <a:pt x="17128" y="10464"/>
                    </a:cubicBezTo>
                    <a:cubicBezTo>
                      <a:pt x="17247" y="10543"/>
                      <a:pt x="17307" y="10722"/>
                      <a:pt x="17307" y="10862"/>
                    </a:cubicBezTo>
                    <a:cubicBezTo>
                      <a:pt x="17526" y="12692"/>
                      <a:pt x="17148" y="14502"/>
                      <a:pt x="16750" y="16292"/>
                    </a:cubicBezTo>
                    <a:cubicBezTo>
                      <a:pt x="16352" y="18162"/>
                      <a:pt x="14880" y="25145"/>
                      <a:pt x="13786" y="30098"/>
                    </a:cubicBezTo>
                    <a:lnTo>
                      <a:pt x="20311" y="30138"/>
                    </a:lnTo>
                    <a:cubicBezTo>
                      <a:pt x="20748" y="24667"/>
                      <a:pt x="21345" y="18083"/>
                      <a:pt x="21823" y="16392"/>
                    </a:cubicBezTo>
                    <a:cubicBezTo>
                      <a:pt x="22240" y="14900"/>
                      <a:pt x="22738" y="13388"/>
                      <a:pt x="23792" y="12214"/>
                    </a:cubicBezTo>
                    <a:cubicBezTo>
                      <a:pt x="24025" y="11964"/>
                      <a:pt x="24314" y="11728"/>
                      <a:pt x="24624" y="11728"/>
                    </a:cubicBezTo>
                    <a:cubicBezTo>
                      <a:pt x="24684" y="11728"/>
                      <a:pt x="24745" y="11737"/>
                      <a:pt x="24807" y="11757"/>
                    </a:cubicBezTo>
                    <a:cubicBezTo>
                      <a:pt x="25165" y="11896"/>
                      <a:pt x="25304" y="12294"/>
                      <a:pt x="25383" y="12652"/>
                    </a:cubicBezTo>
                    <a:cubicBezTo>
                      <a:pt x="25960" y="15198"/>
                      <a:pt x="25523" y="23752"/>
                      <a:pt x="25364" y="30158"/>
                    </a:cubicBezTo>
                    <a:lnTo>
                      <a:pt x="29979" y="30197"/>
                    </a:lnTo>
                    <a:cubicBezTo>
                      <a:pt x="29959" y="24946"/>
                      <a:pt x="30496" y="17426"/>
                      <a:pt x="30377" y="14800"/>
                    </a:cubicBezTo>
                    <a:cubicBezTo>
                      <a:pt x="30337" y="13826"/>
                      <a:pt x="30337" y="12831"/>
                      <a:pt x="30635" y="11896"/>
                    </a:cubicBezTo>
                    <a:cubicBezTo>
                      <a:pt x="30732" y="11567"/>
                      <a:pt x="30922" y="11239"/>
                      <a:pt x="31243" y="11239"/>
                    </a:cubicBezTo>
                    <a:cubicBezTo>
                      <a:pt x="31253" y="11239"/>
                      <a:pt x="31262" y="11239"/>
                      <a:pt x="31272" y="11240"/>
                    </a:cubicBezTo>
                    <a:cubicBezTo>
                      <a:pt x="31550" y="11259"/>
                      <a:pt x="31729" y="11538"/>
                      <a:pt x="31829" y="11797"/>
                    </a:cubicBezTo>
                    <a:cubicBezTo>
                      <a:pt x="32266" y="12930"/>
                      <a:pt x="32366" y="14184"/>
                      <a:pt x="32485" y="15397"/>
                    </a:cubicBezTo>
                    <a:cubicBezTo>
                      <a:pt x="32744" y="17725"/>
                      <a:pt x="34355" y="25562"/>
                      <a:pt x="35509" y="30217"/>
                    </a:cubicBezTo>
                    <a:lnTo>
                      <a:pt x="36464" y="30217"/>
                    </a:lnTo>
                    <a:cubicBezTo>
                      <a:pt x="37100" y="24687"/>
                      <a:pt x="44182" y="22559"/>
                      <a:pt x="34574" y="13647"/>
                    </a:cubicBezTo>
                    <a:cubicBezTo>
                      <a:pt x="35111" y="10106"/>
                      <a:pt x="35668" y="6545"/>
                      <a:pt x="36265" y="2984"/>
                    </a:cubicBezTo>
                    <a:lnTo>
                      <a:pt x="36265" y="2984"/>
                    </a:lnTo>
                    <a:cubicBezTo>
                      <a:pt x="33977" y="3783"/>
                      <a:pt x="31589" y="4179"/>
                      <a:pt x="29213" y="4179"/>
                    </a:cubicBezTo>
                    <a:cubicBezTo>
                      <a:pt x="24728" y="4179"/>
                      <a:pt x="20284" y="2770"/>
                      <a:pt x="1663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5"/>
              <p:cNvSpPr/>
              <p:nvPr/>
            </p:nvSpPr>
            <p:spPr>
              <a:xfrm flipH="1" rot="724301">
                <a:off x="4263237" y="4473217"/>
                <a:ext cx="903716" cy="800591"/>
              </a:xfrm>
              <a:custGeom>
                <a:rect b="b" l="l" r="r" t="t"/>
                <a:pathLst>
                  <a:path extrusionOk="0" h="30277" w="34177">
                    <a:moveTo>
                      <a:pt x="6625" y="0"/>
                    </a:moveTo>
                    <a:cubicBezTo>
                      <a:pt x="5113" y="3342"/>
                      <a:pt x="3541" y="6644"/>
                      <a:pt x="1930" y="9947"/>
                    </a:cubicBezTo>
                    <a:cubicBezTo>
                      <a:pt x="1254" y="10165"/>
                      <a:pt x="597" y="10404"/>
                      <a:pt x="0" y="10643"/>
                    </a:cubicBezTo>
                    <a:cubicBezTo>
                      <a:pt x="4616" y="14601"/>
                      <a:pt x="11041" y="16432"/>
                      <a:pt x="17148" y="17685"/>
                    </a:cubicBezTo>
                    <a:cubicBezTo>
                      <a:pt x="19794" y="18222"/>
                      <a:pt x="22738" y="18858"/>
                      <a:pt x="24409" y="20987"/>
                    </a:cubicBezTo>
                    <a:cubicBezTo>
                      <a:pt x="26398" y="23533"/>
                      <a:pt x="25841" y="27174"/>
                      <a:pt x="24807" y="30257"/>
                    </a:cubicBezTo>
                    <a:lnTo>
                      <a:pt x="26418" y="30277"/>
                    </a:lnTo>
                    <a:cubicBezTo>
                      <a:pt x="27094" y="24687"/>
                      <a:pt x="34176" y="22559"/>
                      <a:pt x="24568" y="13647"/>
                    </a:cubicBezTo>
                    <a:cubicBezTo>
                      <a:pt x="25105" y="10106"/>
                      <a:pt x="25662" y="6545"/>
                      <a:pt x="26259" y="2984"/>
                    </a:cubicBezTo>
                    <a:lnTo>
                      <a:pt x="26259" y="2984"/>
                    </a:lnTo>
                    <a:cubicBezTo>
                      <a:pt x="23971" y="3783"/>
                      <a:pt x="21583" y="4179"/>
                      <a:pt x="19207" y="4179"/>
                    </a:cubicBezTo>
                    <a:cubicBezTo>
                      <a:pt x="14722" y="4179"/>
                      <a:pt x="10278" y="2770"/>
                      <a:pt x="6625" y="0"/>
                    </a:cubicBezTo>
                    <a:close/>
                  </a:path>
                </a:pathLst>
              </a:custGeom>
              <a:solidFill>
                <a:srgbClr val="FAE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5"/>
              <p:cNvSpPr/>
              <p:nvPr/>
            </p:nvSpPr>
            <p:spPr>
              <a:xfrm flipH="1" rot="724301">
                <a:off x="5149506" y="3640075"/>
                <a:ext cx="265665" cy="303530"/>
              </a:xfrm>
              <a:custGeom>
                <a:rect b="b" l="l" r="r" t="t"/>
                <a:pathLst>
                  <a:path extrusionOk="0" h="11479" w="10047">
                    <a:moveTo>
                      <a:pt x="1910" y="0"/>
                    </a:moveTo>
                    <a:cubicBezTo>
                      <a:pt x="1830" y="1095"/>
                      <a:pt x="1015" y="1751"/>
                      <a:pt x="0" y="2189"/>
                    </a:cubicBezTo>
                    <a:cubicBezTo>
                      <a:pt x="2746" y="5272"/>
                      <a:pt x="4775" y="8534"/>
                      <a:pt x="7619" y="11479"/>
                    </a:cubicBezTo>
                    <a:cubicBezTo>
                      <a:pt x="8693" y="11021"/>
                      <a:pt x="9569" y="10185"/>
                      <a:pt x="10046" y="9131"/>
                    </a:cubicBezTo>
                    <a:cubicBezTo>
                      <a:pt x="7579" y="5829"/>
                      <a:pt x="4715" y="3044"/>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5"/>
              <p:cNvSpPr/>
              <p:nvPr/>
            </p:nvSpPr>
            <p:spPr>
              <a:xfrm flipH="1" rot="724301">
                <a:off x="5149506" y="3640075"/>
                <a:ext cx="265665" cy="303530"/>
              </a:xfrm>
              <a:custGeom>
                <a:rect b="b" l="l" r="r" t="t"/>
                <a:pathLst>
                  <a:path extrusionOk="0" h="11479" w="10047">
                    <a:moveTo>
                      <a:pt x="1910" y="0"/>
                    </a:moveTo>
                    <a:cubicBezTo>
                      <a:pt x="1830" y="1095"/>
                      <a:pt x="1015" y="1751"/>
                      <a:pt x="0" y="2189"/>
                    </a:cubicBezTo>
                    <a:cubicBezTo>
                      <a:pt x="2746" y="5272"/>
                      <a:pt x="4775" y="8534"/>
                      <a:pt x="7619" y="11479"/>
                    </a:cubicBezTo>
                    <a:cubicBezTo>
                      <a:pt x="8693" y="11021"/>
                      <a:pt x="9569" y="10185"/>
                      <a:pt x="10046" y="9131"/>
                    </a:cubicBezTo>
                    <a:cubicBezTo>
                      <a:pt x="7579" y="5829"/>
                      <a:pt x="4715" y="3044"/>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5"/>
              <p:cNvSpPr/>
              <p:nvPr/>
            </p:nvSpPr>
            <p:spPr>
              <a:xfrm flipH="1" rot="724301">
                <a:off x="5323852" y="3689083"/>
                <a:ext cx="82077" cy="79988"/>
              </a:xfrm>
              <a:custGeom>
                <a:rect b="b" l="l" r="r" t="t"/>
                <a:pathLst>
                  <a:path extrusionOk="0" h="3025" w="3104">
                    <a:moveTo>
                      <a:pt x="2169" y="1"/>
                    </a:moveTo>
                    <a:cubicBezTo>
                      <a:pt x="1910" y="538"/>
                      <a:pt x="1492" y="1035"/>
                      <a:pt x="995" y="1413"/>
                    </a:cubicBezTo>
                    <a:cubicBezTo>
                      <a:pt x="697" y="1632"/>
                      <a:pt x="339" y="1831"/>
                      <a:pt x="0" y="2010"/>
                    </a:cubicBezTo>
                    <a:cubicBezTo>
                      <a:pt x="279" y="2328"/>
                      <a:pt x="538" y="2686"/>
                      <a:pt x="816" y="3024"/>
                    </a:cubicBezTo>
                    <a:cubicBezTo>
                      <a:pt x="1075" y="2925"/>
                      <a:pt x="1313" y="2806"/>
                      <a:pt x="1532" y="2666"/>
                    </a:cubicBezTo>
                    <a:cubicBezTo>
                      <a:pt x="2189" y="2229"/>
                      <a:pt x="2726" y="1652"/>
                      <a:pt x="3104" y="995"/>
                    </a:cubicBezTo>
                    <a:cubicBezTo>
                      <a:pt x="2785" y="677"/>
                      <a:pt x="2487" y="319"/>
                      <a:pt x="2169"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5"/>
              <p:cNvSpPr/>
              <p:nvPr/>
            </p:nvSpPr>
            <p:spPr>
              <a:xfrm flipH="1" rot="724301">
                <a:off x="5162233" y="3804896"/>
                <a:ext cx="94187" cy="88396"/>
              </a:xfrm>
              <a:custGeom>
                <a:rect b="b" l="l" r="r" t="t"/>
                <a:pathLst>
                  <a:path extrusionOk="0" h="3343" w="3562">
                    <a:moveTo>
                      <a:pt x="2627" y="1"/>
                    </a:moveTo>
                    <a:cubicBezTo>
                      <a:pt x="2388" y="618"/>
                      <a:pt x="1930" y="1155"/>
                      <a:pt x="1413" y="1553"/>
                    </a:cubicBezTo>
                    <a:cubicBezTo>
                      <a:pt x="975" y="1871"/>
                      <a:pt x="498" y="2110"/>
                      <a:pt x="1" y="2348"/>
                    </a:cubicBezTo>
                    <a:cubicBezTo>
                      <a:pt x="279" y="2667"/>
                      <a:pt x="538" y="2985"/>
                      <a:pt x="816" y="3343"/>
                    </a:cubicBezTo>
                    <a:cubicBezTo>
                      <a:pt x="1234" y="3144"/>
                      <a:pt x="1632" y="2965"/>
                      <a:pt x="1990" y="2766"/>
                    </a:cubicBezTo>
                    <a:cubicBezTo>
                      <a:pt x="2666" y="2368"/>
                      <a:pt x="3203" y="1771"/>
                      <a:pt x="3562" y="1095"/>
                    </a:cubicBezTo>
                    <a:cubicBezTo>
                      <a:pt x="3263" y="717"/>
                      <a:pt x="2965" y="359"/>
                      <a:pt x="2627"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5"/>
              <p:cNvSpPr/>
              <p:nvPr/>
            </p:nvSpPr>
            <p:spPr>
              <a:xfrm flipH="1" rot="724301">
                <a:off x="5244719" y="3743505"/>
                <a:ext cx="89983" cy="83134"/>
              </a:xfrm>
              <a:custGeom>
                <a:rect b="b" l="l" r="r" t="t"/>
                <a:pathLst>
                  <a:path extrusionOk="0" h="3144" w="3403">
                    <a:moveTo>
                      <a:pt x="2467" y="1"/>
                    </a:moveTo>
                    <a:cubicBezTo>
                      <a:pt x="2209" y="558"/>
                      <a:pt x="1791" y="995"/>
                      <a:pt x="1314" y="1373"/>
                    </a:cubicBezTo>
                    <a:cubicBezTo>
                      <a:pt x="916" y="1672"/>
                      <a:pt x="438" y="1910"/>
                      <a:pt x="1" y="2109"/>
                    </a:cubicBezTo>
                    <a:cubicBezTo>
                      <a:pt x="239" y="2467"/>
                      <a:pt x="518" y="2786"/>
                      <a:pt x="776" y="3144"/>
                    </a:cubicBezTo>
                    <a:cubicBezTo>
                      <a:pt x="1134" y="2985"/>
                      <a:pt x="1532" y="2845"/>
                      <a:pt x="1890" y="2607"/>
                    </a:cubicBezTo>
                    <a:cubicBezTo>
                      <a:pt x="2507" y="2248"/>
                      <a:pt x="3024" y="1672"/>
                      <a:pt x="3402" y="1015"/>
                    </a:cubicBezTo>
                    <a:cubicBezTo>
                      <a:pt x="3104" y="677"/>
                      <a:pt x="2786" y="359"/>
                      <a:pt x="2467"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5"/>
              <p:cNvSpPr/>
              <p:nvPr/>
            </p:nvSpPr>
            <p:spPr>
              <a:xfrm flipH="1" rot="724301">
                <a:off x="5334892" y="3690250"/>
                <a:ext cx="72082" cy="68935"/>
              </a:xfrm>
              <a:custGeom>
                <a:rect b="b" l="l" r="r" t="t"/>
                <a:pathLst>
                  <a:path extrusionOk="0" h="2607" w="2726">
                    <a:moveTo>
                      <a:pt x="2169" y="1"/>
                    </a:moveTo>
                    <a:cubicBezTo>
                      <a:pt x="1910" y="538"/>
                      <a:pt x="1492" y="1035"/>
                      <a:pt x="995" y="1413"/>
                    </a:cubicBezTo>
                    <a:cubicBezTo>
                      <a:pt x="697" y="1632"/>
                      <a:pt x="339" y="1831"/>
                      <a:pt x="0" y="2010"/>
                    </a:cubicBezTo>
                    <a:cubicBezTo>
                      <a:pt x="179" y="2209"/>
                      <a:pt x="319" y="2408"/>
                      <a:pt x="498" y="2607"/>
                    </a:cubicBezTo>
                    <a:cubicBezTo>
                      <a:pt x="1333" y="2069"/>
                      <a:pt x="2109" y="1393"/>
                      <a:pt x="2726" y="597"/>
                    </a:cubicBezTo>
                    <a:cubicBezTo>
                      <a:pt x="2527" y="399"/>
                      <a:pt x="2368" y="200"/>
                      <a:pt x="2169"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5"/>
              <p:cNvSpPr/>
              <p:nvPr/>
            </p:nvSpPr>
            <p:spPr>
              <a:xfrm flipH="1" rot="724301">
                <a:off x="5170934" y="3805258"/>
                <a:ext cx="86810" cy="71024"/>
              </a:xfrm>
              <a:custGeom>
                <a:rect b="b" l="l" r="r" t="t"/>
                <a:pathLst>
                  <a:path extrusionOk="0" h="2686" w="3283">
                    <a:moveTo>
                      <a:pt x="2646" y="0"/>
                    </a:moveTo>
                    <a:cubicBezTo>
                      <a:pt x="2388" y="617"/>
                      <a:pt x="1950" y="1134"/>
                      <a:pt x="1413" y="1552"/>
                    </a:cubicBezTo>
                    <a:cubicBezTo>
                      <a:pt x="975" y="1870"/>
                      <a:pt x="498" y="2109"/>
                      <a:pt x="1" y="2347"/>
                    </a:cubicBezTo>
                    <a:cubicBezTo>
                      <a:pt x="100" y="2467"/>
                      <a:pt x="200" y="2566"/>
                      <a:pt x="299" y="2686"/>
                    </a:cubicBezTo>
                    <a:cubicBezTo>
                      <a:pt x="319" y="2686"/>
                      <a:pt x="379" y="2666"/>
                      <a:pt x="398" y="2666"/>
                    </a:cubicBezTo>
                    <a:cubicBezTo>
                      <a:pt x="1512" y="2308"/>
                      <a:pt x="2547" y="1671"/>
                      <a:pt x="3283" y="776"/>
                    </a:cubicBezTo>
                    <a:cubicBezTo>
                      <a:pt x="3064" y="517"/>
                      <a:pt x="2865" y="239"/>
                      <a:pt x="2646" y="0"/>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5"/>
              <p:cNvSpPr/>
              <p:nvPr/>
            </p:nvSpPr>
            <p:spPr>
              <a:xfrm flipH="1" rot="724301">
                <a:off x="5255766" y="3745146"/>
                <a:ext cx="79459" cy="71024"/>
              </a:xfrm>
              <a:custGeom>
                <a:rect b="b" l="l" r="r" t="t"/>
                <a:pathLst>
                  <a:path extrusionOk="0" h="2686" w="3005">
                    <a:moveTo>
                      <a:pt x="2467" y="0"/>
                    </a:moveTo>
                    <a:cubicBezTo>
                      <a:pt x="2209" y="557"/>
                      <a:pt x="1791" y="995"/>
                      <a:pt x="1313" y="1373"/>
                    </a:cubicBezTo>
                    <a:cubicBezTo>
                      <a:pt x="916" y="1671"/>
                      <a:pt x="458" y="1930"/>
                      <a:pt x="1" y="2129"/>
                    </a:cubicBezTo>
                    <a:cubicBezTo>
                      <a:pt x="160" y="2328"/>
                      <a:pt x="299" y="2487"/>
                      <a:pt x="418" y="2686"/>
                    </a:cubicBezTo>
                    <a:cubicBezTo>
                      <a:pt x="1453" y="2189"/>
                      <a:pt x="2368" y="1512"/>
                      <a:pt x="3004" y="597"/>
                    </a:cubicBezTo>
                    <a:cubicBezTo>
                      <a:pt x="2845" y="398"/>
                      <a:pt x="2646" y="199"/>
                      <a:pt x="2467" y="0"/>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5"/>
              <p:cNvSpPr/>
              <p:nvPr/>
            </p:nvSpPr>
            <p:spPr>
              <a:xfrm flipH="1" rot="724301">
                <a:off x="5160266" y="3658368"/>
                <a:ext cx="228329" cy="263021"/>
              </a:xfrm>
              <a:custGeom>
                <a:rect b="b" l="l" r="r" t="t"/>
                <a:pathLst>
                  <a:path extrusionOk="0" h="9947" w="8635">
                    <a:moveTo>
                      <a:pt x="697" y="0"/>
                    </a:moveTo>
                    <a:cubicBezTo>
                      <a:pt x="538" y="319"/>
                      <a:pt x="299" y="617"/>
                      <a:pt x="1" y="836"/>
                    </a:cubicBezTo>
                    <a:cubicBezTo>
                      <a:pt x="2408" y="3899"/>
                      <a:pt x="5014" y="6804"/>
                      <a:pt x="7640" y="9688"/>
                    </a:cubicBezTo>
                    <a:lnTo>
                      <a:pt x="7878" y="9947"/>
                    </a:lnTo>
                    <a:cubicBezTo>
                      <a:pt x="8157" y="9688"/>
                      <a:pt x="8435" y="9429"/>
                      <a:pt x="8634" y="9091"/>
                    </a:cubicBezTo>
                    <a:cubicBezTo>
                      <a:pt x="6188" y="5889"/>
                      <a:pt x="3522" y="2865"/>
                      <a:pt x="6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5"/>
              <p:cNvSpPr/>
              <p:nvPr/>
            </p:nvSpPr>
            <p:spPr>
              <a:xfrm flipH="1" rot="724301">
                <a:off x="5148828" y="3640949"/>
                <a:ext cx="265136" cy="303001"/>
              </a:xfrm>
              <a:custGeom>
                <a:rect b="b" l="l" r="r" t="t"/>
                <a:pathLst>
                  <a:path extrusionOk="0" h="11459" w="10027">
                    <a:moveTo>
                      <a:pt x="1910" y="0"/>
                    </a:moveTo>
                    <a:cubicBezTo>
                      <a:pt x="1850" y="1094"/>
                      <a:pt x="1015" y="1731"/>
                      <a:pt x="0" y="2188"/>
                    </a:cubicBezTo>
                    <a:cubicBezTo>
                      <a:pt x="2765" y="5232"/>
                      <a:pt x="4754" y="8494"/>
                      <a:pt x="7639" y="11458"/>
                    </a:cubicBezTo>
                    <a:cubicBezTo>
                      <a:pt x="8653" y="11001"/>
                      <a:pt x="9549" y="10145"/>
                      <a:pt x="10026" y="9091"/>
                    </a:cubicBezTo>
                    <a:cubicBezTo>
                      <a:pt x="10006" y="9071"/>
                      <a:pt x="9966" y="9031"/>
                      <a:pt x="9966" y="9012"/>
                    </a:cubicBezTo>
                    <a:cubicBezTo>
                      <a:pt x="9748" y="9211"/>
                      <a:pt x="9529" y="9390"/>
                      <a:pt x="9250" y="9549"/>
                    </a:cubicBezTo>
                    <a:cubicBezTo>
                      <a:pt x="8897" y="9744"/>
                      <a:pt x="8491" y="9864"/>
                      <a:pt x="8093" y="9864"/>
                    </a:cubicBezTo>
                    <a:cubicBezTo>
                      <a:pt x="7841" y="9864"/>
                      <a:pt x="7592" y="9816"/>
                      <a:pt x="7360" y="9708"/>
                    </a:cubicBezTo>
                    <a:cubicBezTo>
                      <a:pt x="7082" y="9588"/>
                      <a:pt x="6863" y="9409"/>
                      <a:pt x="6664" y="9211"/>
                    </a:cubicBezTo>
                    <a:cubicBezTo>
                      <a:pt x="4854" y="7619"/>
                      <a:pt x="3263" y="5789"/>
                      <a:pt x="1970" y="3740"/>
                    </a:cubicBezTo>
                    <a:cubicBezTo>
                      <a:pt x="1910" y="3641"/>
                      <a:pt x="1850" y="3541"/>
                      <a:pt x="1870" y="3422"/>
                    </a:cubicBezTo>
                    <a:cubicBezTo>
                      <a:pt x="1870" y="3322"/>
                      <a:pt x="1950" y="3243"/>
                      <a:pt x="1989" y="3183"/>
                    </a:cubicBezTo>
                    <a:cubicBezTo>
                      <a:pt x="2467" y="2586"/>
                      <a:pt x="2845" y="1850"/>
                      <a:pt x="2984" y="1114"/>
                    </a:cubicBezTo>
                    <a:cubicBezTo>
                      <a:pt x="2646" y="736"/>
                      <a:pt x="2268" y="358"/>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5"/>
              <p:cNvSpPr/>
              <p:nvPr/>
            </p:nvSpPr>
            <p:spPr>
              <a:xfrm flipH="1" rot="724301">
                <a:off x="5393925" y="3559185"/>
                <a:ext cx="220422" cy="182028"/>
              </a:xfrm>
              <a:custGeom>
                <a:rect b="b" l="l" r="r" t="t"/>
                <a:pathLst>
                  <a:path extrusionOk="0" h="6884" w="8336">
                    <a:moveTo>
                      <a:pt x="1" y="1"/>
                    </a:moveTo>
                    <a:lnTo>
                      <a:pt x="1" y="1"/>
                    </a:lnTo>
                    <a:cubicBezTo>
                      <a:pt x="956" y="657"/>
                      <a:pt x="1751" y="1652"/>
                      <a:pt x="2269" y="2666"/>
                    </a:cubicBezTo>
                    <a:cubicBezTo>
                      <a:pt x="2527" y="3203"/>
                      <a:pt x="2766" y="3840"/>
                      <a:pt x="3064" y="4377"/>
                    </a:cubicBezTo>
                    <a:cubicBezTo>
                      <a:pt x="3363" y="4934"/>
                      <a:pt x="3781" y="5451"/>
                      <a:pt x="4377" y="5690"/>
                    </a:cubicBezTo>
                    <a:cubicBezTo>
                      <a:pt x="4775" y="5849"/>
                      <a:pt x="5193" y="5869"/>
                      <a:pt x="5591" y="6028"/>
                    </a:cubicBezTo>
                    <a:cubicBezTo>
                      <a:pt x="5989" y="6167"/>
                      <a:pt x="6386" y="6466"/>
                      <a:pt x="6426" y="6884"/>
                    </a:cubicBezTo>
                    <a:cubicBezTo>
                      <a:pt x="6824" y="6685"/>
                      <a:pt x="7142" y="6585"/>
                      <a:pt x="7481" y="6287"/>
                    </a:cubicBezTo>
                    <a:cubicBezTo>
                      <a:pt x="7859" y="6028"/>
                      <a:pt x="8217" y="5650"/>
                      <a:pt x="8336" y="5193"/>
                    </a:cubicBezTo>
                    <a:cubicBezTo>
                      <a:pt x="8117" y="4536"/>
                      <a:pt x="7262" y="4357"/>
                      <a:pt x="6725" y="3900"/>
                    </a:cubicBezTo>
                    <a:cubicBezTo>
                      <a:pt x="6267" y="3562"/>
                      <a:pt x="6009" y="3005"/>
                      <a:pt x="5650" y="2587"/>
                    </a:cubicBezTo>
                    <a:cubicBezTo>
                      <a:pt x="5253" y="2149"/>
                      <a:pt x="4735" y="1811"/>
                      <a:pt x="4178" y="1552"/>
                    </a:cubicBezTo>
                    <a:cubicBezTo>
                      <a:pt x="2865" y="856"/>
                      <a:pt x="1473" y="31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5"/>
              <p:cNvSpPr/>
              <p:nvPr/>
            </p:nvSpPr>
            <p:spPr>
              <a:xfrm flipH="1" rot="724301">
                <a:off x="5403454" y="3562809"/>
                <a:ext cx="205192" cy="179384"/>
              </a:xfrm>
              <a:custGeom>
                <a:rect b="b" l="l" r="r" t="t"/>
                <a:pathLst>
                  <a:path extrusionOk="0" h="6784" w="7760">
                    <a:moveTo>
                      <a:pt x="1" y="0"/>
                    </a:moveTo>
                    <a:lnTo>
                      <a:pt x="1" y="0"/>
                    </a:lnTo>
                    <a:cubicBezTo>
                      <a:pt x="876" y="657"/>
                      <a:pt x="1612" y="1591"/>
                      <a:pt x="2090" y="2566"/>
                    </a:cubicBezTo>
                    <a:cubicBezTo>
                      <a:pt x="2388" y="3143"/>
                      <a:pt x="2587" y="3740"/>
                      <a:pt x="2885" y="4277"/>
                    </a:cubicBezTo>
                    <a:cubicBezTo>
                      <a:pt x="3184" y="4834"/>
                      <a:pt x="3621" y="5351"/>
                      <a:pt x="4198" y="5590"/>
                    </a:cubicBezTo>
                    <a:cubicBezTo>
                      <a:pt x="4596" y="5749"/>
                      <a:pt x="5034" y="5789"/>
                      <a:pt x="5412" y="5928"/>
                    </a:cubicBezTo>
                    <a:cubicBezTo>
                      <a:pt x="5810" y="6067"/>
                      <a:pt x="6187" y="6366"/>
                      <a:pt x="6247" y="6784"/>
                    </a:cubicBezTo>
                    <a:cubicBezTo>
                      <a:pt x="6625" y="6565"/>
                      <a:pt x="6943" y="6465"/>
                      <a:pt x="7321" y="6227"/>
                    </a:cubicBezTo>
                    <a:cubicBezTo>
                      <a:pt x="7461" y="6107"/>
                      <a:pt x="7620" y="5968"/>
                      <a:pt x="7759" y="5829"/>
                    </a:cubicBezTo>
                    <a:cubicBezTo>
                      <a:pt x="6864" y="5311"/>
                      <a:pt x="6028" y="4715"/>
                      <a:pt x="5332" y="3959"/>
                    </a:cubicBezTo>
                    <a:cubicBezTo>
                      <a:pt x="4894" y="3481"/>
                      <a:pt x="4536" y="2964"/>
                      <a:pt x="4079" y="2546"/>
                    </a:cubicBezTo>
                    <a:cubicBezTo>
                      <a:pt x="3482" y="1950"/>
                      <a:pt x="2746" y="1492"/>
                      <a:pt x="2010" y="1074"/>
                    </a:cubicBezTo>
                    <a:cubicBezTo>
                      <a:pt x="1373" y="676"/>
                      <a:pt x="697" y="298"/>
                      <a:pt x="1"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5"/>
              <p:cNvSpPr/>
              <p:nvPr/>
            </p:nvSpPr>
            <p:spPr>
              <a:xfrm flipH="1" rot="724301">
                <a:off x="5382829" y="3659178"/>
                <a:ext cx="68406" cy="64731"/>
              </a:xfrm>
              <a:custGeom>
                <a:rect b="b" l="l" r="r" t="t"/>
                <a:pathLst>
                  <a:path extrusionOk="0" h="2448" w="2587">
                    <a:moveTo>
                      <a:pt x="1791" y="1"/>
                    </a:moveTo>
                    <a:cubicBezTo>
                      <a:pt x="1373" y="677"/>
                      <a:pt x="737" y="1294"/>
                      <a:pt x="1" y="1652"/>
                    </a:cubicBezTo>
                    <a:cubicBezTo>
                      <a:pt x="359" y="1831"/>
                      <a:pt x="617" y="2109"/>
                      <a:pt x="657" y="2448"/>
                    </a:cubicBezTo>
                    <a:cubicBezTo>
                      <a:pt x="1055" y="2249"/>
                      <a:pt x="1373" y="2149"/>
                      <a:pt x="1731" y="1891"/>
                    </a:cubicBezTo>
                    <a:cubicBezTo>
                      <a:pt x="2109" y="1612"/>
                      <a:pt x="2487" y="1234"/>
                      <a:pt x="2587" y="797"/>
                    </a:cubicBezTo>
                    <a:cubicBezTo>
                      <a:pt x="2468" y="419"/>
                      <a:pt x="2129" y="200"/>
                      <a:pt x="1791"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5"/>
              <p:cNvSpPr/>
              <p:nvPr/>
            </p:nvSpPr>
            <p:spPr>
              <a:xfrm flipH="1" rot="724301">
                <a:off x="5458317" y="3618771"/>
                <a:ext cx="55238" cy="51906"/>
              </a:xfrm>
              <a:custGeom>
                <a:rect b="b" l="l" r="r" t="t"/>
                <a:pathLst>
                  <a:path extrusionOk="0" h="1963" w="2089">
                    <a:moveTo>
                      <a:pt x="385" y="1"/>
                    </a:moveTo>
                    <a:cubicBezTo>
                      <a:pt x="311" y="1"/>
                      <a:pt x="248" y="21"/>
                      <a:pt x="199" y="65"/>
                    </a:cubicBezTo>
                    <a:cubicBezTo>
                      <a:pt x="0" y="264"/>
                      <a:pt x="199" y="801"/>
                      <a:pt x="637" y="1339"/>
                    </a:cubicBezTo>
                    <a:cubicBezTo>
                      <a:pt x="1004" y="1721"/>
                      <a:pt x="1396" y="1963"/>
                      <a:pt x="1656" y="1963"/>
                    </a:cubicBezTo>
                    <a:cubicBezTo>
                      <a:pt x="1734" y="1963"/>
                      <a:pt x="1800" y="1941"/>
                      <a:pt x="1850" y="1896"/>
                    </a:cubicBezTo>
                    <a:cubicBezTo>
                      <a:pt x="2089" y="1717"/>
                      <a:pt x="1890" y="1160"/>
                      <a:pt x="1413" y="642"/>
                    </a:cubicBezTo>
                    <a:cubicBezTo>
                      <a:pt x="1041" y="255"/>
                      <a:pt x="645" y="1"/>
                      <a:pt x="3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5"/>
              <p:cNvSpPr/>
              <p:nvPr/>
            </p:nvSpPr>
            <p:spPr>
              <a:xfrm flipH="1" rot="724301">
                <a:off x="4565872" y="3560724"/>
                <a:ext cx="335605" cy="429818"/>
              </a:xfrm>
              <a:custGeom>
                <a:rect b="b" l="l" r="r" t="t"/>
                <a:pathLst>
                  <a:path extrusionOk="0" h="16255" w="12692">
                    <a:moveTo>
                      <a:pt x="1521" y="1"/>
                    </a:moveTo>
                    <a:cubicBezTo>
                      <a:pt x="920" y="1"/>
                      <a:pt x="428" y="274"/>
                      <a:pt x="259" y="1055"/>
                    </a:cubicBezTo>
                    <a:cubicBezTo>
                      <a:pt x="0" y="2408"/>
                      <a:pt x="2228" y="4935"/>
                      <a:pt x="2925" y="6029"/>
                    </a:cubicBezTo>
                    <a:cubicBezTo>
                      <a:pt x="5093" y="9410"/>
                      <a:pt x="7400" y="12693"/>
                      <a:pt x="9887" y="15856"/>
                    </a:cubicBezTo>
                    <a:cubicBezTo>
                      <a:pt x="10020" y="16046"/>
                      <a:pt x="10227" y="16255"/>
                      <a:pt x="10453" y="16255"/>
                    </a:cubicBezTo>
                    <a:cubicBezTo>
                      <a:pt x="10463" y="16255"/>
                      <a:pt x="10474" y="16254"/>
                      <a:pt x="10484" y="16253"/>
                    </a:cubicBezTo>
                    <a:cubicBezTo>
                      <a:pt x="10762" y="16234"/>
                      <a:pt x="10902" y="15935"/>
                      <a:pt x="11001" y="15657"/>
                    </a:cubicBezTo>
                    <a:cubicBezTo>
                      <a:pt x="11856" y="13369"/>
                      <a:pt x="12692" y="10843"/>
                      <a:pt x="11737" y="8615"/>
                    </a:cubicBezTo>
                    <a:cubicBezTo>
                      <a:pt x="11399" y="7819"/>
                      <a:pt x="10862" y="7162"/>
                      <a:pt x="10285" y="6506"/>
                    </a:cubicBezTo>
                    <a:cubicBezTo>
                      <a:pt x="8574" y="4517"/>
                      <a:pt x="6605" y="2766"/>
                      <a:pt x="4476" y="1215"/>
                    </a:cubicBezTo>
                    <a:cubicBezTo>
                      <a:pt x="3875" y="789"/>
                      <a:pt x="2541" y="1"/>
                      <a:pt x="1521"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5"/>
              <p:cNvSpPr/>
              <p:nvPr/>
            </p:nvSpPr>
            <p:spPr>
              <a:xfrm flipH="1" rot="724301">
                <a:off x="4575579" y="3551981"/>
                <a:ext cx="573902" cy="658279"/>
              </a:xfrm>
              <a:custGeom>
                <a:rect b="b" l="l" r="r" t="t"/>
                <a:pathLst>
                  <a:path extrusionOk="0" h="24895" w="21704">
                    <a:moveTo>
                      <a:pt x="5566" y="1"/>
                    </a:moveTo>
                    <a:cubicBezTo>
                      <a:pt x="3840" y="1"/>
                      <a:pt x="1874" y="188"/>
                      <a:pt x="1075" y="1320"/>
                    </a:cubicBezTo>
                    <a:cubicBezTo>
                      <a:pt x="1" y="2832"/>
                      <a:pt x="2746" y="5159"/>
                      <a:pt x="3601" y="6313"/>
                    </a:cubicBezTo>
                    <a:cubicBezTo>
                      <a:pt x="5093" y="8242"/>
                      <a:pt x="6565" y="10172"/>
                      <a:pt x="8037" y="12082"/>
                    </a:cubicBezTo>
                    <a:cubicBezTo>
                      <a:pt x="11021" y="15961"/>
                      <a:pt x="13985" y="19840"/>
                      <a:pt x="16969" y="23719"/>
                    </a:cubicBezTo>
                    <a:cubicBezTo>
                      <a:pt x="17391" y="24293"/>
                      <a:pt x="17984" y="24895"/>
                      <a:pt x="18640" y="24895"/>
                    </a:cubicBezTo>
                    <a:cubicBezTo>
                      <a:pt x="18758" y="24895"/>
                      <a:pt x="18877" y="24875"/>
                      <a:pt x="18998" y="24833"/>
                    </a:cubicBezTo>
                    <a:cubicBezTo>
                      <a:pt x="19476" y="24654"/>
                      <a:pt x="19754" y="24157"/>
                      <a:pt x="19953" y="23699"/>
                    </a:cubicBezTo>
                    <a:cubicBezTo>
                      <a:pt x="21008" y="21272"/>
                      <a:pt x="21604" y="18646"/>
                      <a:pt x="21684" y="16001"/>
                    </a:cubicBezTo>
                    <a:cubicBezTo>
                      <a:pt x="21704" y="14906"/>
                      <a:pt x="21644" y="13792"/>
                      <a:pt x="21167" y="12798"/>
                    </a:cubicBezTo>
                    <a:cubicBezTo>
                      <a:pt x="20789" y="12022"/>
                      <a:pt x="20192" y="11385"/>
                      <a:pt x="19595" y="10769"/>
                    </a:cubicBezTo>
                    <a:cubicBezTo>
                      <a:pt x="16671" y="7626"/>
                      <a:pt x="13707" y="4503"/>
                      <a:pt x="10743" y="1360"/>
                    </a:cubicBezTo>
                    <a:cubicBezTo>
                      <a:pt x="10365" y="962"/>
                      <a:pt x="9967" y="544"/>
                      <a:pt x="9470" y="325"/>
                    </a:cubicBezTo>
                    <a:cubicBezTo>
                      <a:pt x="8953" y="67"/>
                      <a:pt x="8356" y="47"/>
                      <a:pt x="7779" y="47"/>
                    </a:cubicBezTo>
                    <a:cubicBezTo>
                      <a:pt x="7213" y="47"/>
                      <a:pt x="6419" y="1"/>
                      <a:pt x="5566" y="1"/>
                    </a:cubicBezTo>
                    <a:close/>
                  </a:path>
                </a:pathLst>
              </a:custGeom>
              <a:solidFill>
                <a:srgbClr val="F5DA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5"/>
              <p:cNvSpPr/>
              <p:nvPr/>
            </p:nvSpPr>
            <p:spPr>
              <a:xfrm flipH="1" rot="724301">
                <a:off x="4575579" y="3551981"/>
                <a:ext cx="573902" cy="658279"/>
              </a:xfrm>
              <a:custGeom>
                <a:rect b="b" l="l" r="r" t="t"/>
                <a:pathLst>
                  <a:path extrusionOk="0" h="24895" w="21704">
                    <a:moveTo>
                      <a:pt x="5566" y="1"/>
                    </a:moveTo>
                    <a:cubicBezTo>
                      <a:pt x="3840" y="1"/>
                      <a:pt x="1874" y="188"/>
                      <a:pt x="1075" y="1320"/>
                    </a:cubicBezTo>
                    <a:cubicBezTo>
                      <a:pt x="1" y="2832"/>
                      <a:pt x="2746" y="5159"/>
                      <a:pt x="3601" y="6313"/>
                    </a:cubicBezTo>
                    <a:cubicBezTo>
                      <a:pt x="5093" y="8242"/>
                      <a:pt x="6565" y="10172"/>
                      <a:pt x="8037" y="12082"/>
                    </a:cubicBezTo>
                    <a:cubicBezTo>
                      <a:pt x="11021" y="15961"/>
                      <a:pt x="13985" y="19840"/>
                      <a:pt x="16969" y="23719"/>
                    </a:cubicBezTo>
                    <a:cubicBezTo>
                      <a:pt x="17391" y="24293"/>
                      <a:pt x="17984" y="24895"/>
                      <a:pt x="18640" y="24895"/>
                    </a:cubicBezTo>
                    <a:cubicBezTo>
                      <a:pt x="18758" y="24895"/>
                      <a:pt x="18877" y="24875"/>
                      <a:pt x="18998" y="24833"/>
                    </a:cubicBezTo>
                    <a:cubicBezTo>
                      <a:pt x="19476" y="24654"/>
                      <a:pt x="19754" y="24157"/>
                      <a:pt x="19953" y="23699"/>
                    </a:cubicBezTo>
                    <a:cubicBezTo>
                      <a:pt x="21008" y="21272"/>
                      <a:pt x="21604" y="18646"/>
                      <a:pt x="21684" y="16001"/>
                    </a:cubicBezTo>
                    <a:cubicBezTo>
                      <a:pt x="21704" y="14906"/>
                      <a:pt x="21644" y="13792"/>
                      <a:pt x="21167" y="12798"/>
                    </a:cubicBezTo>
                    <a:cubicBezTo>
                      <a:pt x="20789" y="12022"/>
                      <a:pt x="20192" y="11385"/>
                      <a:pt x="19595" y="10769"/>
                    </a:cubicBezTo>
                    <a:cubicBezTo>
                      <a:pt x="16671" y="7626"/>
                      <a:pt x="13707" y="4503"/>
                      <a:pt x="10743" y="1360"/>
                    </a:cubicBezTo>
                    <a:cubicBezTo>
                      <a:pt x="10365" y="962"/>
                      <a:pt x="9967" y="544"/>
                      <a:pt x="9470" y="325"/>
                    </a:cubicBezTo>
                    <a:cubicBezTo>
                      <a:pt x="8953" y="67"/>
                      <a:pt x="8356" y="47"/>
                      <a:pt x="7779" y="47"/>
                    </a:cubicBezTo>
                    <a:cubicBezTo>
                      <a:pt x="7213" y="47"/>
                      <a:pt x="6419" y="1"/>
                      <a:pt x="5566" y="1"/>
                    </a:cubicBezTo>
                    <a:close/>
                  </a:path>
                </a:pathLst>
              </a:custGeom>
              <a:solidFill>
                <a:srgbClr val="9857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5"/>
              <p:cNvSpPr/>
              <p:nvPr/>
            </p:nvSpPr>
            <p:spPr>
              <a:xfrm flipH="1" rot="724301">
                <a:off x="4563409" y="3550439"/>
                <a:ext cx="861117" cy="1147328"/>
              </a:xfrm>
              <a:custGeom>
                <a:rect b="b" l="l" r="r" t="t"/>
                <a:pathLst>
                  <a:path extrusionOk="0" h="43390" w="32566">
                    <a:moveTo>
                      <a:pt x="6541" y="0"/>
                    </a:moveTo>
                    <a:cubicBezTo>
                      <a:pt x="6272" y="0"/>
                      <a:pt x="6008" y="11"/>
                      <a:pt x="5750" y="35"/>
                    </a:cubicBezTo>
                    <a:cubicBezTo>
                      <a:pt x="5173" y="74"/>
                      <a:pt x="5173" y="970"/>
                      <a:pt x="5292" y="1527"/>
                    </a:cubicBezTo>
                    <a:cubicBezTo>
                      <a:pt x="5571" y="2621"/>
                      <a:pt x="6128" y="3715"/>
                      <a:pt x="6963" y="4451"/>
                    </a:cubicBezTo>
                    <a:cubicBezTo>
                      <a:pt x="7858" y="5266"/>
                      <a:pt x="9052" y="5644"/>
                      <a:pt x="10226" y="6022"/>
                    </a:cubicBezTo>
                    <a:cubicBezTo>
                      <a:pt x="11658" y="6460"/>
                      <a:pt x="13349" y="7097"/>
                      <a:pt x="14801" y="7534"/>
                    </a:cubicBezTo>
                    <a:cubicBezTo>
                      <a:pt x="15676" y="11931"/>
                      <a:pt x="16611" y="16466"/>
                      <a:pt x="17805" y="20783"/>
                    </a:cubicBezTo>
                    <a:cubicBezTo>
                      <a:pt x="14105" y="18237"/>
                      <a:pt x="10524" y="15392"/>
                      <a:pt x="7083" y="12488"/>
                    </a:cubicBezTo>
                    <a:cubicBezTo>
                      <a:pt x="7063" y="10339"/>
                      <a:pt x="6884" y="8231"/>
                      <a:pt x="6526" y="6122"/>
                    </a:cubicBezTo>
                    <a:cubicBezTo>
                      <a:pt x="6327" y="4928"/>
                      <a:pt x="6048" y="3715"/>
                      <a:pt x="5292" y="2740"/>
                    </a:cubicBezTo>
                    <a:cubicBezTo>
                      <a:pt x="5018" y="2369"/>
                      <a:pt x="4573" y="2024"/>
                      <a:pt x="4139" y="2024"/>
                    </a:cubicBezTo>
                    <a:cubicBezTo>
                      <a:pt x="4038" y="2024"/>
                      <a:pt x="3938" y="2042"/>
                      <a:pt x="3840" y="2084"/>
                    </a:cubicBezTo>
                    <a:cubicBezTo>
                      <a:pt x="3442" y="2263"/>
                      <a:pt x="3243" y="2720"/>
                      <a:pt x="3084" y="3138"/>
                    </a:cubicBezTo>
                    <a:cubicBezTo>
                      <a:pt x="2189" y="5664"/>
                      <a:pt x="1334" y="8231"/>
                      <a:pt x="498" y="10797"/>
                    </a:cubicBezTo>
                    <a:cubicBezTo>
                      <a:pt x="259" y="11572"/>
                      <a:pt x="1" y="12328"/>
                      <a:pt x="100" y="13124"/>
                    </a:cubicBezTo>
                    <a:cubicBezTo>
                      <a:pt x="200" y="14159"/>
                      <a:pt x="856" y="15014"/>
                      <a:pt x="1373" y="15909"/>
                    </a:cubicBezTo>
                    <a:cubicBezTo>
                      <a:pt x="1990" y="17003"/>
                      <a:pt x="2428" y="18197"/>
                      <a:pt x="2945" y="19351"/>
                    </a:cubicBezTo>
                    <a:cubicBezTo>
                      <a:pt x="4357" y="22513"/>
                      <a:pt x="6446" y="25358"/>
                      <a:pt x="8037" y="28442"/>
                    </a:cubicBezTo>
                    <a:cubicBezTo>
                      <a:pt x="9629" y="31565"/>
                      <a:pt x="10783" y="35086"/>
                      <a:pt x="10086" y="38487"/>
                    </a:cubicBezTo>
                    <a:cubicBezTo>
                      <a:pt x="11897" y="40337"/>
                      <a:pt x="13985" y="42048"/>
                      <a:pt x="16372" y="42864"/>
                    </a:cubicBezTo>
                    <a:cubicBezTo>
                      <a:pt x="17521" y="43238"/>
                      <a:pt x="18701" y="43390"/>
                      <a:pt x="19892" y="43390"/>
                    </a:cubicBezTo>
                    <a:cubicBezTo>
                      <a:pt x="22435" y="43390"/>
                      <a:pt x="25034" y="42699"/>
                      <a:pt x="27512" y="42008"/>
                    </a:cubicBezTo>
                    <a:cubicBezTo>
                      <a:pt x="28010" y="41849"/>
                      <a:pt x="28507" y="41710"/>
                      <a:pt x="28865" y="41372"/>
                    </a:cubicBezTo>
                    <a:cubicBezTo>
                      <a:pt x="29283" y="41054"/>
                      <a:pt x="29482" y="40556"/>
                      <a:pt x="29641" y="40079"/>
                    </a:cubicBezTo>
                    <a:cubicBezTo>
                      <a:pt x="30695" y="37294"/>
                      <a:pt x="31212" y="34350"/>
                      <a:pt x="31690" y="31406"/>
                    </a:cubicBezTo>
                    <a:cubicBezTo>
                      <a:pt x="32147" y="28422"/>
                      <a:pt x="32565" y="25298"/>
                      <a:pt x="31570" y="22434"/>
                    </a:cubicBezTo>
                    <a:cubicBezTo>
                      <a:pt x="30815" y="20226"/>
                      <a:pt x="29283" y="18376"/>
                      <a:pt x="27791" y="16585"/>
                    </a:cubicBezTo>
                    <a:cubicBezTo>
                      <a:pt x="26836" y="15452"/>
                      <a:pt x="25463" y="14596"/>
                      <a:pt x="25026" y="13184"/>
                    </a:cubicBezTo>
                    <a:cubicBezTo>
                      <a:pt x="24250" y="10677"/>
                      <a:pt x="23255" y="8231"/>
                      <a:pt x="22121" y="5903"/>
                    </a:cubicBezTo>
                    <a:cubicBezTo>
                      <a:pt x="21823" y="5247"/>
                      <a:pt x="21465" y="4630"/>
                      <a:pt x="20948" y="4152"/>
                    </a:cubicBezTo>
                    <a:cubicBezTo>
                      <a:pt x="20331" y="3615"/>
                      <a:pt x="19476" y="3357"/>
                      <a:pt x="18680" y="3138"/>
                    </a:cubicBezTo>
                    <a:cubicBezTo>
                      <a:pt x="14734" y="2026"/>
                      <a:pt x="10184" y="0"/>
                      <a:pt x="6541" y="0"/>
                    </a:cubicBezTo>
                    <a:close/>
                  </a:path>
                </a:pathLst>
              </a:custGeom>
              <a:solidFill>
                <a:srgbClr val="A75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5"/>
              <p:cNvSpPr/>
              <p:nvPr/>
            </p:nvSpPr>
            <p:spPr>
              <a:xfrm flipH="1" rot="724301">
                <a:off x="4562323" y="3537152"/>
                <a:ext cx="740647" cy="1146323"/>
              </a:xfrm>
              <a:custGeom>
                <a:rect b="b" l="l" r="r" t="t"/>
                <a:pathLst>
                  <a:path extrusionOk="0" h="43352" w="28010">
                    <a:moveTo>
                      <a:pt x="2050" y="1"/>
                    </a:moveTo>
                    <a:cubicBezTo>
                      <a:pt x="1751" y="1"/>
                      <a:pt x="1453" y="1"/>
                      <a:pt x="1135" y="41"/>
                    </a:cubicBezTo>
                    <a:cubicBezTo>
                      <a:pt x="578" y="80"/>
                      <a:pt x="578" y="976"/>
                      <a:pt x="697" y="1533"/>
                    </a:cubicBezTo>
                    <a:cubicBezTo>
                      <a:pt x="975" y="2647"/>
                      <a:pt x="1493" y="3721"/>
                      <a:pt x="2368" y="4457"/>
                    </a:cubicBezTo>
                    <a:cubicBezTo>
                      <a:pt x="3283" y="5253"/>
                      <a:pt x="4476" y="5650"/>
                      <a:pt x="5610" y="6028"/>
                    </a:cubicBezTo>
                    <a:cubicBezTo>
                      <a:pt x="7063" y="6466"/>
                      <a:pt x="8753" y="7083"/>
                      <a:pt x="10186" y="7540"/>
                    </a:cubicBezTo>
                    <a:cubicBezTo>
                      <a:pt x="11061" y="11937"/>
                      <a:pt x="12016" y="16472"/>
                      <a:pt x="13209" y="20789"/>
                    </a:cubicBezTo>
                    <a:cubicBezTo>
                      <a:pt x="9509" y="18243"/>
                      <a:pt x="5909" y="15398"/>
                      <a:pt x="2487" y="12494"/>
                    </a:cubicBezTo>
                    <a:cubicBezTo>
                      <a:pt x="2467" y="10345"/>
                      <a:pt x="2268" y="8237"/>
                      <a:pt x="1910" y="6128"/>
                    </a:cubicBezTo>
                    <a:cubicBezTo>
                      <a:pt x="1711" y="4934"/>
                      <a:pt x="1413" y="3701"/>
                      <a:pt x="697" y="2746"/>
                    </a:cubicBezTo>
                    <a:cubicBezTo>
                      <a:pt x="518" y="2488"/>
                      <a:pt x="279" y="2269"/>
                      <a:pt x="1" y="2149"/>
                    </a:cubicBezTo>
                    <a:lnTo>
                      <a:pt x="1" y="2149"/>
                    </a:lnTo>
                    <a:cubicBezTo>
                      <a:pt x="637" y="4477"/>
                      <a:pt x="876" y="6943"/>
                      <a:pt x="677" y="9350"/>
                    </a:cubicBezTo>
                    <a:cubicBezTo>
                      <a:pt x="538" y="10644"/>
                      <a:pt x="319" y="12056"/>
                      <a:pt x="936" y="13210"/>
                    </a:cubicBezTo>
                    <a:cubicBezTo>
                      <a:pt x="1294" y="13886"/>
                      <a:pt x="1871" y="14383"/>
                      <a:pt x="2388" y="14920"/>
                    </a:cubicBezTo>
                    <a:cubicBezTo>
                      <a:pt x="5033" y="17686"/>
                      <a:pt x="6147" y="21505"/>
                      <a:pt x="7898" y="24887"/>
                    </a:cubicBezTo>
                    <a:cubicBezTo>
                      <a:pt x="10981" y="30815"/>
                      <a:pt x="16253" y="35569"/>
                      <a:pt x="22459" y="38016"/>
                    </a:cubicBezTo>
                    <a:cubicBezTo>
                      <a:pt x="22050" y="37955"/>
                      <a:pt x="21643" y="37931"/>
                      <a:pt x="21233" y="37931"/>
                    </a:cubicBezTo>
                    <a:cubicBezTo>
                      <a:pt x="19737" y="37931"/>
                      <a:pt x="18208" y="38250"/>
                      <a:pt x="16393" y="38250"/>
                    </a:cubicBezTo>
                    <a:cubicBezTo>
                      <a:pt x="13668" y="38250"/>
                      <a:pt x="10297" y="37532"/>
                      <a:pt x="5411" y="33938"/>
                    </a:cubicBezTo>
                    <a:lnTo>
                      <a:pt x="5411" y="33938"/>
                    </a:lnTo>
                    <a:cubicBezTo>
                      <a:pt x="5690" y="35430"/>
                      <a:pt x="5750" y="36962"/>
                      <a:pt x="5451" y="38454"/>
                    </a:cubicBezTo>
                    <a:cubicBezTo>
                      <a:pt x="7261" y="40284"/>
                      <a:pt x="9350" y="42034"/>
                      <a:pt x="11817" y="42830"/>
                    </a:cubicBezTo>
                    <a:cubicBezTo>
                      <a:pt x="12955" y="43201"/>
                      <a:pt x="14124" y="43351"/>
                      <a:pt x="15304" y="43351"/>
                    </a:cubicBezTo>
                    <a:cubicBezTo>
                      <a:pt x="17857" y="43351"/>
                      <a:pt x="20468" y="42648"/>
                      <a:pt x="22957" y="41955"/>
                    </a:cubicBezTo>
                    <a:cubicBezTo>
                      <a:pt x="23434" y="41835"/>
                      <a:pt x="23951" y="41676"/>
                      <a:pt x="24329" y="41338"/>
                    </a:cubicBezTo>
                    <a:cubicBezTo>
                      <a:pt x="24687" y="40980"/>
                      <a:pt x="24886" y="40522"/>
                      <a:pt x="25085" y="40045"/>
                    </a:cubicBezTo>
                    <a:cubicBezTo>
                      <a:pt x="26140" y="37260"/>
                      <a:pt x="26657" y="34296"/>
                      <a:pt x="27134" y="31352"/>
                    </a:cubicBezTo>
                    <a:cubicBezTo>
                      <a:pt x="27612" y="28368"/>
                      <a:pt x="28010" y="25245"/>
                      <a:pt x="27015" y="22380"/>
                    </a:cubicBezTo>
                    <a:cubicBezTo>
                      <a:pt x="26617" y="21445"/>
                      <a:pt x="26140" y="20550"/>
                      <a:pt x="25563" y="19675"/>
                    </a:cubicBezTo>
                    <a:cubicBezTo>
                      <a:pt x="23454" y="17765"/>
                      <a:pt x="21147" y="16094"/>
                      <a:pt x="18660" y="14702"/>
                    </a:cubicBezTo>
                    <a:cubicBezTo>
                      <a:pt x="16293" y="13369"/>
                      <a:pt x="13627" y="12116"/>
                      <a:pt x="12434" y="9689"/>
                    </a:cubicBezTo>
                    <a:cubicBezTo>
                      <a:pt x="12056" y="8913"/>
                      <a:pt x="11837" y="8038"/>
                      <a:pt x="11359" y="7282"/>
                    </a:cubicBezTo>
                    <a:cubicBezTo>
                      <a:pt x="9907" y="4994"/>
                      <a:pt x="6565" y="4895"/>
                      <a:pt x="4357" y="3303"/>
                    </a:cubicBezTo>
                    <a:cubicBezTo>
                      <a:pt x="3243" y="2507"/>
                      <a:pt x="2408" y="1314"/>
                      <a:pt x="2050"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5"/>
              <p:cNvSpPr/>
              <p:nvPr/>
            </p:nvSpPr>
            <p:spPr>
              <a:xfrm flipH="1" rot="724301">
                <a:off x="4586571" y="3530721"/>
                <a:ext cx="360328" cy="575489"/>
              </a:xfrm>
              <a:custGeom>
                <a:rect b="b" l="l" r="r" t="t"/>
                <a:pathLst>
                  <a:path extrusionOk="0" h="21764" w="13627">
                    <a:moveTo>
                      <a:pt x="0" y="1"/>
                    </a:moveTo>
                    <a:cubicBezTo>
                      <a:pt x="418" y="279"/>
                      <a:pt x="856" y="598"/>
                      <a:pt x="1214" y="956"/>
                    </a:cubicBezTo>
                    <a:cubicBezTo>
                      <a:pt x="2248" y="1911"/>
                      <a:pt x="3183" y="2985"/>
                      <a:pt x="3760" y="4238"/>
                    </a:cubicBezTo>
                    <a:cubicBezTo>
                      <a:pt x="6227" y="9490"/>
                      <a:pt x="5670" y="11539"/>
                      <a:pt x="12612" y="21763"/>
                    </a:cubicBezTo>
                    <a:cubicBezTo>
                      <a:pt x="12871" y="20550"/>
                      <a:pt x="13587" y="17228"/>
                      <a:pt x="13607" y="15975"/>
                    </a:cubicBezTo>
                    <a:cubicBezTo>
                      <a:pt x="13627" y="14881"/>
                      <a:pt x="13567" y="13767"/>
                      <a:pt x="13090" y="12772"/>
                    </a:cubicBezTo>
                    <a:cubicBezTo>
                      <a:pt x="12712" y="11996"/>
                      <a:pt x="12115" y="11360"/>
                      <a:pt x="11518" y="10723"/>
                    </a:cubicBezTo>
                    <a:cubicBezTo>
                      <a:pt x="8554" y="7600"/>
                      <a:pt x="5590" y="4457"/>
                      <a:pt x="2666" y="1334"/>
                    </a:cubicBezTo>
                    <a:cubicBezTo>
                      <a:pt x="2288" y="936"/>
                      <a:pt x="1890" y="518"/>
                      <a:pt x="1393" y="279"/>
                    </a:cubicBezTo>
                    <a:cubicBezTo>
                      <a:pt x="975" y="80"/>
                      <a:pt x="478" y="41"/>
                      <a:pt x="0" y="1"/>
                    </a:cubicBezTo>
                    <a:close/>
                  </a:path>
                </a:pathLst>
              </a:custGeom>
              <a:solidFill>
                <a:srgbClr val="A75F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5"/>
              <p:cNvSpPr/>
              <p:nvPr/>
            </p:nvSpPr>
            <p:spPr>
              <a:xfrm flipH="1" rot="724301">
                <a:off x="5237139" y="3607474"/>
                <a:ext cx="158891" cy="51007"/>
              </a:xfrm>
              <a:custGeom>
                <a:rect b="b" l="l" r="r" t="t"/>
                <a:pathLst>
                  <a:path extrusionOk="0" h="1929" w="6009">
                    <a:moveTo>
                      <a:pt x="1360" y="1"/>
                    </a:moveTo>
                    <a:cubicBezTo>
                      <a:pt x="1080" y="1"/>
                      <a:pt x="806" y="13"/>
                      <a:pt x="538" y="39"/>
                    </a:cubicBezTo>
                    <a:cubicBezTo>
                      <a:pt x="100" y="58"/>
                      <a:pt x="1" y="596"/>
                      <a:pt x="40" y="1093"/>
                    </a:cubicBezTo>
                    <a:cubicBezTo>
                      <a:pt x="1194" y="1550"/>
                      <a:pt x="2388" y="1869"/>
                      <a:pt x="3601" y="1928"/>
                    </a:cubicBezTo>
                    <a:cubicBezTo>
                      <a:pt x="3999" y="1928"/>
                      <a:pt x="4397" y="1909"/>
                      <a:pt x="4775" y="1789"/>
                    </a:cubicBezTo>
                    <a:cubicBezTo>
                      <a:pt x="5292" y="1650"/>
                      <a:pt x="5730" y="1252"/>
                      <a:pt x="6008" y="775"/>
                    </a:cubicBezTo>
                    <a:cubicBezTo>
                      <a:pt x="4392" y="325"/>
                      <a:pt x="2804" y="1"/>
                      <a:pt x="13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5"/>
              <p:cNvSpPr/>
              <p:nvPr/>
            </p:nvSpPr>
            <p:spPr>
              <a:xfrm flipH="1" rot="724301">
                <a:off x="5381094" y="3686791"/>
                <a:ext cx="87868" cy="148394"/>
              </a:xfrm>
              <a:custGeom>
                <a:rect b="b" l="l" r="r" t="t"/>
                <a:pathLst>
                  <a:path extrusionOk="0" h="5612" w="3323">
                    <a:moveTo>
                      <a:pt x="2611" y="1"/>
                    </a:moveTo>
                    <a:cubicBezTo>
                      <a:pt x="2501" y="1"/>
                      <a:pt x="2393" y="23"/>
                      <a:pt x="2288" y="72"/>
                    </a:cubicBezTo>
                    <a:cubicBezTo>
                      <a:pt x="1890" y="232"/>
                      <a:pt x="1691" y="689"/>
                      <a:pt x="1532" y="1107"/>
                    </a:cubicBezTo>
                    <a:cubicBezTo>
                      <a:pt x="1015" y="2599"/>
                      <a:pt x="498" y="4111"/>
                      <a:pt x="0" y="5603"/>
                    </a:cubicBezTo>
                    <a:cubicBezTo>
                      <a:pt x="59" y="5608"/>
                      <a:pt x="119" y="5611"/>
                      <a:pt x="178" y="5611"/>
                    </a:cubicBezTo>
                    <a:cubicBezTo>
                      <a:pt x="741" y="5611"/>
                      <a:pt x="1315" y="5362"/>
                      <a:pt x="1711" y="4966"/>
                    </a:cubicBezTo>
                    <a:cubicBezTo>
                      <a:pt x="2308" y="4369"/>
                      <a:pt x="2626" y="3554"/>
                      <a:pt x="2865" y="2758"/>
                    </a:cubicBezTo>
                    <a:cubicBezTo>
                      <a:pt x="3084" y="1962"/>
                      <a:pt x="3223" y="1127"/>
                      <a:pt x="3322" y="291"/>
                    </a:cubicBezTo>
                    <a:cubicBezTo>
                      <a:pt x="3103" y="113"/>
                      <a:pt x="2855" y="1"/>
                      <a:pt x="26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5"/>
              <p:cNvSpPr/>
              <p:nvPr/>
            </p:nvSpPr>
            <p:spPr>
              <a:xfrm flipH="1" rot="724301">
                <a:off x="5396394" y="3960642"/>
                <a:ext cx="69464" cy="8964"/>
              </a:xfrm>
              <a:custGeom>
                <a:rect b="b" l="l" r="r" t="t"/>
                <a:pathLst>
                  <a:path extrusionOk="0" fill="none" h="339" w="2627">
                    <a:moveTo>
                      <a:pt x="0" y="338"/>
                    </a:moveTo>
                    <a:cubicBezTo>
                      <a:pt x="876" y="219"/>
                      <a:pt x="1771" y="120"/>
                      <a:pt x="2626" y="0"/>
                    </a:cubicBezTo>
                  </a:path>
                </a:pathLst>
              </a:custGeom>
              <a:noFill/>
              <a:ln cap="rnd" cmpd="sng" w="64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5"/>
              <p:cNvSpPr/>
              <p:nvPr/>
            </p:nvSpPr>
            <p:spPr>
              <a:xfrm flipH="1" rot="724301">
                <a:off x="5363727" y="3999510"/>
                <a:ext cx="79459" cy="21577"/>
              </a:xfrm>
              <a:custGeom>
                <a:rect b="b" l="l" r="r" t="t"/>
                <a:pathLst>
                  <a:path extrusionOk="0" fill="none" h="816" w="3005">
                    <a:moveTo>
                      <a:pt x="1" y="537"/>
                    </a:moveTo>
                    <a:cubicBezTo>
                      <a:pt x="1015" y="816"/>
                      <a:pt x="2129" y="597"/>
                      <a:pt x="3005" y="0"/>
                    </a:cubicBezTo>
                  </a:path>
                </a:pathLst>
              </a:custGeom>
              <a:noFill/>
              <a:ln cap="rnd" cmpd="sng" w="64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5"/>
              <p:cNvSpPr/>
              <p:nvPr/>
            </p:nvSpPr>
            <p:spPr>
              <a:xfrm flipH="1" rot="724301">
                <a:off x="4974311" y="3646130"/>
                <a:ext cx="77370" cy="33687"/>
              </a:xfrm>
              <a:custGeom>
                <a:rect b="b" l="l" r="r" t="t"/>
                <a:pathLst>
                  <a:path extrusionOk="0" fill="none" h="1274" w="2926">
                    <a:moveTo>
                      <a:pt x="2925" y="0"/>
                    </a:moveTo>
                    <a:cubicBezTo>
                      <a:pt x="2030" y="597"/>
                      <a:pt x="1035" y="1015"/>
                      <a:pt x="1" y="1273"/>
                    </a:cubicBezTo>
                  </a:path>
                </a:pathLst>
              </a:custGeom>
              <a:noFill/>
              <a:ln cap="rnd" cmpd="sng" w="64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5"/>
              <p:cNvSpPr/>
              <p:nvPr/>
            </p:nvSpPr>
            <p:spPr>
              <a:xfrm flipH="1" rot="724301">
                <a:off x="4940668" y="3666827"/>
                <a:ext cx="70521" cy="44740"/>
              </a:xfrm>
              <a:custGeom>
                <a:rect b="b" l="l" r="r" t="t"/>
                <a:pathLst>
                  <a:path extrusionOk="0" fill="none" h="1692" w="2667">
                    <a:moveTo>
                      <a:pt x="2667" y="0"/>
                    </a:moveTo>
                    <a:cubicBezTo>
                      <a:pt x="2110" y="935"/>
                      <a:pt x="1095" y="1592"/>
                      <a:pt x="1" y="1691"/>
                    </a:cubicBezTo>
                  </a:path>
                </a:pathLst>
              </a:custGeom>
              <a:noFill/>
              <a:ln cap="rnd" cmpd="sng" w="647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5"/>
              <p:cNvSpPr/>
              <p:nvPr/>
            </p:nvSpPr>
            <p:spPr>
              <a:xfrm flipH="1" rot="724301">
                <a:off x="4023696" y="3684680"/>
                <a:ext cx="1099388" cy="1293474"/>
              </a:xfrm>
              <a:custGeom>
                <a:rect b="b" l="l" r="r" t="t"/>
                <a:pathLst>
                  <a:path extrusionOk="0" h="48917" w="41577">
                    <a:moveTo>
                      <a:pt x="1" y="1"/>
                    </a:moveTo>
                    <a:lnTo>
                      <a:pt x="1" y="1"/>
                    </a:lnTo>
                    <a:cubicBezTo>
                      <a:pt x="6168" y="9967"/>
                      <a:pt x="15239" y="17964"/>
                      <a:pt x="24409" y="25384"/>
                    </a:cubicBezTo>
                    <a:cubicBezTo>
                      <a:pt x="26956" y="27452"/>
                      <a:pt x="29542" y="29501"/>
                      <a:pt x="31710" y="31988"/>
                    </a:cubicBezTo>
                    <a:cubicBezTo>
                      <a:pt x="33500" y="34077"/>
                      <a:pt x="34952" y="36424"/>
                      <a:pt x="36345" y="38791"/>
                    </a:cubicBezTo>
                    <a:cubicBezTo>
                      <a:pt x="38275" y="42074"/>
                      <a:pt x="40065" y="45435"/>
                      <a:pt x="41577" y="48917"/>
                    </a:cubicBezTo>
                    <a:cubicBezTo>
                      <a:pt x="39568" y="41099"/>
                      <a:pt x="35927" y="32804"/>
                      <a:pt x="31909" y="25961"/>
                    </a:cubicBezTo>
                    <a:cubicBezTo>
                      <a:pt x="30536" y="23653"/>
                      <a:pt x="28985" y="21345"/>
                      <a:pt x="26796" y="19774"/>
                    </a:cubicBezTo>
                    <a:cubicBezTo>
                      <a:pt x="26140" y="20609"/>
                      <a:pt x="25285" y="21345"/>
                      <a:pt x="24350" y="21863"/>
                    </a:cubicBezTo>
                    <a:cubicBezTo>
                      <a:pt x="24588" y="20948"/>
                      <a:pt x="24847" y="20052"/>
                      <a:pt x="25086" y="19117"/>
                    </a:cubicBezTo>
                    <a:cubicBezTo>
                      <a:pt x="25185" y="18799"/>
                      <a:pt x="25265" y="18421"/>
                      <a:pt x="25165" y="18103"/>
                    </a:cubicBezTo>
                    <a:cubicBezTo>
                      <a:pt x="25086" y="17824"/>
                      <a:pt x="24887" y="17625"/>
                      <a:pt x="24688" y="17427"/>
                    </a:cubicBezTo>
                    <a:cubicBezTo>
                      <a:pt x="21087" y="13627"/>
                      <a:pt x="16850" y="10305"/>
                      <a:pt x="12056" y="8176"/>
                    </a:cubicBezTo>
                    <a:cubicBezTo>
                      <a:pt x="11678" y="9012"/>
                      <a:pt x="11041" y="9708"/>
                      <a:pt x="10246" y="10126"/>
                    </a:cubicBezTo>
                    <a:cubicBezTo>
                      <a:pt x="10365" y="9072"/>
                      <a:pt x="10524" y="8057"/>
                      <a:pt x="10644" y="7003"/>
                    </a:cubicBezTo>
                    <a:cubicBezTo>
                      <a:pt x="10663" y="6923"/>
                      <a:pt x="10663" y="6784"/>
                      <a:pt x="10624" y="6704"/>
                    </a:cubicBezTo>
                    <a:cubicBezTo>
                      <a:pt x="10564" y="6645"/>
                      <a:pt x="10484" y="6585"/>
                      <a:pt x="10425" y="6545"/>
                    </a:cubicBezTo>
                    <a:cubicBezTo>
                      <a:pt x="6983" y="4476"/>
                      <a:pt x="3423" y="206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5"/>
              <p:cNvSpPr/>
              <p:nvPr/>
            </p:nvSpPr>
            <p:spPr>
              <a:xfrm flipH="1" rot="724301">
                <a:off x="4008589" y="3683304"/>
                <a:ext cx="1112001" cy="1338188"/>
              </a:xfrm>
              <a:custGeom>
                <a:rect b="b" l="l" r="r" t="t"/>
                <a:pathLst>
                  <a:path extrusionOk="0" h="50608" w="42054">
                    <a:moveTo>
                      <a:pt x="0" y="1"/>
                    </a:moveTo>
                    <a:lnTo>
                      <a:pt x="0" y="1"/>
                    </a:lnTo>
                    <a:cubicBezTo>
                      <a:pt x="279" y="2766"/>
                      <a:pt x="1313" y="5372"/>
                      <a:pt x="2348" y="7938"/>
                    </a:cubicBezTo>
                    <a:cubicBezTo>
                      <a:pt x="4536" y="13388"/>
                      <a:pt x="6963" y="19157"/>
                      <a:pt x="11797" y="22459"/>
                    </a:cubicBezTo>
                    <a:cubicBezTo>
                      <a:pt x="12632" y="21544"/>
                      <a:pt x="13527" y="20669"/>
                      <a:pt x="14622" y="20052"/>
                    </a:cubicBezTo>
                    <a:lnTo>
                      <a:pt x="14622" y="20052"/>
                    </a:lnTo>
                    <a:cubicBezTo>
                      <a:pt x="14124" y="21505"/>
                      <a:pt x="13627" y="22997"/>
                      <a:pt x="13149" y="24469"/>
                    </a:cubicBezTo>
                    <a:cubicBezTo>
                      <a:pt x="14442" y="26020"/>
                      <a:pt x="16113" y="27512"/>
                      <a:pt x="17824" y="28547"/>
                    </a:cubicBezTo>
                    <a:cubicBezTo>
                      <a:pt x="18620" y="27452"/>
                      <a:pt x="19495" y="26478"/>
                      <a:pt x="20589" y="25642"/>
                    </a:cubicBezTo>
                    <a:lnTo>
                      <a:pt x="20589" y="25642"/>
                    </a:lnTo>
                    <a:cubicBezTo>
                      <a:pt x="20649" y="27273"/>
                      <a:pt x="20490" y="28925"/>
                      <a:pt x="20152" y="30516"/>
                    </a:cubicBezTo>
                    <a:cubicBezTo>
                      <a:pt x="24389" y="33162"/>
                      <a:pt x="28666" y="35927"/>
                      <a:pt x="32525" y="39130"/>
                    </a:cubicBezTo>
                    <a:cubicBezTo>
                      <a:pt x="36364" y="42352"/>
                      <a:pt x="39806" y="46132"/>
                      <a:pt x="42054" y="50608"/>
                    </a:cubicBezTo>
                    <a:cubicBezTo>
                      <a:pt x="41914" y="50051"/>
                      <a:pt x="41775" y="49474"/>
                      <a:pt x="41656" y="48937"/>
                    </a:cubicBezTo>
                    <a:cubicBezTo>
                      <a:pt x="40144" y="45455"/>
                      <a:pt x="38314" y="42074"/>
                      <a:pt x="36404" y="38811"/>
                    </a:cubicBezTo>
                    <a:cubicBezTo>
                      <a:pt x="35012" y="36424"/>
                      <a:pt x="33539" y="34077"/>
                      <a:pt x="31749" y="32008"/>
                    </a:cubicBezTo>
                    <a:cubicBezTo>
                      <a:pt x="29621" y="29521"/>
                      <a:pt x="27035" y="27472"/>
                      <a:pt x="24468" y="25423"/>
                    </a:cubicBezTo>
                    <a:cubicBezTo>
                      <a:pt x="15298" y="17984"/>
                      <a:pt x="6207" y="10007"/>
                      <a:pt x="60" y="20"/>
                    </a:cubicBezTo>
                    <a:cubicBezTo>
                      <a:pt x="20" y="20"/>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5"/>
              <p:cNvSpPr/>
              <p:nvPr/>
            </p:nvSpPr>
            <p:spPr>
              <a:xfrm flipH="1" rot="724301">
                <a:off x="4603951" y="4203428"/>
                <a:ext cx="126262" cy="255141"/>
              </a:xfrm>
              <a:custGeom>
                <a:rect b="b" l="l" r="r" t="t"/>
                <a:pathLst>
                  <a:path extrusionOk="0" h="9649" w="4775">
                    <a:moveTo>
                      <a:pt x="1711" y="1"/>
                    </a:moveTo>
                    <a:cubicBezTo>
                      <a:pt x="975" y="2467"/>
                      <a:pt x="398" y="4974"/>
                      <a:pt x="0" y="7500"/>
                    </a:cubicBezTo>
                    <a:cubicBezTo>
                      <a:pt x="896" y="8296"/>
                      <a:pt x="1850" y="9052"/>
                      <a:pt x="2805" y="9649"/>
                    </a:cubicBezTo>
                    <a:cubicBezTo>
                      <a:pt x="2845" y="9589"/>
                      <a:pt x="2885" y="9549"/>
                      <a:pt x="2945" y="9490"/>
                    </a:cubicBezTo>
                    <a:cubicBezTo>
                      <a:pt x="3362" y="7182"/>
                      <a:pt x="4039" y="4894"/>
                      <a:pt x="4775" y="2627"/>
                    </a:cubicBezTo>
                    <a:cubicBezTo>
                      <a:pt x="3760" y="1791"/>
                      <a:pt x="2746" y="896"/>
                      <a:pt x="17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5"/>
              <p:cNvSpPr/>
              <p:nvPr/>
            </p:nvSpPr>
            <p:spPr>
              <a:xfrm flipH="1" rot="724301">
                <a:off x="4903548" y="4021952"/>
                <a:ext cx="125759" cy="235680"/>
              </a:xfrm>
              <a:custGeom>
                <a:rect b="b" l="l" r="r" t="t"/>
                <a:pathLst>
                  <a:path extrusionOk="0" h="8913" w="4756">
                    <a:moveTo>
                      <a:pt x="2010" y="1"/>
                    </a:moveTo>
                    <a:cubicBezTo>
                      <a:pt x="1175" y="1612"/>
                      <a:pt x="498" y="3303"/>
                      <a:pt x="1" y="5033"/>
                    </a:cubicBezTo>
                    <a:cubicBezTo>
                      <a:pt x="717" y="6406"/>
                      <a:pt x="1553" y="7719"/>
                      <a:pt x="2487" y="8913"/>
                    </a:cubicBezTo>
                    <a:cubicBezTo>
                      <a:pt x="3005" y="6824"/>
                      <a:pt x="3761" y="4795"/>
                      <a:pt x="4755" y="2885"/>
                    </a:cubicBezTo>
                    <a:cubicBezTo>
                      <a:pt x="3800" y="1930"/>
                      <a:pt x="2885" y="955"/>
                      <a:pt x="201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5"/>
              <p:cNvSpPr/>
              <p:nvPr/>
            </p:nvSpPr>
            <p:spPr>
              <a:xfrm flipH="1" rot="724301">
                <a:off x="4313806" y="4343894"/>
                <a:ext cx="128377" cy="258288"/>
              </a:xfrm>
              <a:custGeom>
                <a:rect b="b" l="l" r="r" t="t"/>
                <a:pathLst>
                  <a:path extrusionOk="0" h="9768" w="4855">
                    <a:moveTo>
                      <a:pt x="1135" y="0"/>
                    </a:moveTo>
                    <a:cubicBezTo>
                      <a:pt x="677" y="2288"/>
                      <a:pt x="299" y="4596"/>
                      <a:pt x="1" y="6943"/>
                    </a:cubicBezTo>
                    <a:cubicBezTo>
                      <a:pt x="1393" y="7858"/>
                      <a:pt x="2766" y="8813"/>
                      <a:pt x="4099" y="9768"/>
                    </a:cubicBezTo>
                    <a:cubicBezTo>
                      <a:pt x="4159" y="7560"/>
                      <a:pt x="4397" y="5352"/>
                      <a:pt x="4855" y="3183"/>
                    </a:cubicBezTo>
                    <a:cubicBezTo>
                      <a:pt x="3661" y="2069"/>
                      <a:pt x="2408" y="1055"/>
                      <a:pt x="11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5"/>
              <p:cNvSpPr/>
              <p:nvPr/>
            </p:nvSpPr>
            <p:spPr>
              <a:xfrm flipH="1" rot="724301">
                <a:off x="4940147" y="3781583"/>
                <a:ext cx="281980" cy="259874"/>
              </a:xfrm>
              <a:custGeom>
                <a:rect b="b" l="l" r="r" t="t"/>
                <a:pathLst>
                  <a:path extrusionOk="0" h="9828" w="10664">
                    <a:moveTo>
                      <a:pt x="1" y="1"/>
                    </a:moveTo>
                    <a:lnTo>
                      <a:pt x="1" y="1"/>
                    </a:lnTo>
                    <a:cubicBezTo>
                      <a:pt x="2169" y="3502"/>
                      <a:pt x="4696" y="6764"/>
                      <a:pt x="7461" y="9828"/>
                    </a:cubicBezTo>
                    <a:cubicBezTo>
                      <a:pt x="8435" y="9390"/>
                      <a:pt x="9430" y="9012"/>
                      <a:pt x="10445" y="8674"/>
                    </a:cubicBezTo>
                    <a:cubicBezTo>
                      <a:pt x="10484" y="8137"/>
                      <a:pt x="10564" y="7580"/>
                      <a:pt x="10644" y="7003"/>
                    </a:cubicBezTo>
                    <a:cubicBezTo>
                      <a:pt x="10663" y="6923"/>
                      <a:pt x="10663" y="6784"/>
                      <a:pt x="10624" y="6704"/>
                    </a:cubicBezTo>
                    <a:cubicBezTo>
                      <a:pt x="10564" y="6645"/>
                      <a:pt x="10484" y="6585"/>
                      <a:pt x="10425" y="6545"/>
                    </a:cubicBezTo>
                    <a:cubicBezTo>
                      <a:pt x="6983" y="4476"/>
                      <a:pt x="3423" y="2069"/>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5"/>
              <p:cNvSpPr/>
              <p:nvPr/>
            </p:nvSpPr>
            <p:spPr>
              <a:xfrm flipH="1" rot="724301">
                <a:off x="4618690" y="4019636"/>
                <a:ext cx="267225" cy="132581"/>
              </a:xfrm>
              <a:custGeom>
                <a:rect b="b" l="l" r="r" t="t"/>
                <a:pathLst>
                  <a:path extrusionOk="0" h="5014" w="10106">
                    <a:moveTo>
                      <a:pt x="6764" y="1"/>
                    </a:moveTo>
                    <a:cubicBezTo>
                      <a:pt x="4436" y="438"/>
                      <a:pt x="2149" y="1174"/>
                      <a:pt x="0" y="2189"/>
                    </a:cubicBezTo>
                    <a:cubicBezTo>
                      <a:pt x="955" y="3144"/>
                      <a:pt x="1950" y="4079"/>
                      <a:pt x="2944" y="5014"/>
                    </a:cubicBezTo>
                    <a:cubicBezTo>
                      <a:pt x="5272" y="4079"/>
                      <a:pt x="7659" y="3283"/>
                      <a:pt x="10106" y="2587"/>
                    </a:cubicBezTo>
                    <a:cubicBezTo>
                      <a:pt x="9032" y="1672"/>
                      <a:pt x="7918" y="796"/>
                      <a:pt x="6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5"/>
              <p:cNvSpPr/>
              <p:nvPr/>
            </p:nvSpPr>
            <p:spPr>
              <a:xfrm flipH="1" rot="724301">
                <a:off x="4239274" y="4272314"/>
                <a:ext cx="218862" cy="142048"/>
              </a:xfrm>
              <a:custGeom>
                <a:rect b="b" l="l" r="r" t="t"/>
                <a:pathLst>
                  <a:path extrusionOk="0" h="5372" w="8277">
                    <a:moveTo>
                      <a:pt x="5770" y="0"/>
                    </a:moveTo>
                    <a:cubicBezTo>
                      <a:pt x="5272" y="139"/>
                      <a:pt x="4795" y="259"/>
                      <a:pt x="4318" y="398"/>
                    </a:cubicBezTo>
                    <a:cubicBezTo>
                      <a:pt x="2865" y="836"/>
                      <a:pt x="1413" y="1273"/>
                      <a:pt x="1" y="1771"/>
                    </a:cubicBezTo>
                    <a:cubicBezTo>
                      <a:pt x="1433" y="2944"/>
                      <a:pt x="2905" y="4138"/>
                      <a:pt x="4278" y="5371"/>
                    </a:cubicBezTo>
                    <a:cubicBezTo>
                      <a:pt x="5591" y="4914"/>
                      <a:pt x="6904" y="4516"/>
                      <a:pt x="8276" y="4178"/>
                    </a:cubicBezTo>
                    <a:cubicBezTo>
                      <a:pt x="7858" y="3442"/>
                      <a:pt x="7441" y="2686"/>
                      <a:pt x="7003" y="1989"/>
                    </a:cubicBezTo>
                    <a:cubicBezTo>
                      <a:pt x="6605" y="1333"/>
                      <a:pt x="6207" y="657"/>
                      <a:pt x="57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5"/>
              <p:cNvSpPr/>
              <p:nvPr/>
            </p:nvSpPr>
            <p:spPr>
              <a:xfrm flipH="1" rot="724301">
                <a:off x="4401171" y="4122776"/>
                <a:ext cx="309321" cy="174148"/>
              </a:xfrm>
              <a:custGeom>
                <a:rect b="b" l="l" r="r" t="t"/>
                <a:pathLst>
                  <a:path extrusionOk="0" h="6586" w="11698">
                    <a:moveTo>
                      <a:pt x="7520" y="1"/>
                    </a:moveTo>
                    <a:cubicBezTo>
                      <a:pt x="4954" y="399"/>
                      <a:pt x="2447" y="1075"/>
                      <a:pt x="1" y="1990"/>
                    </a:cubicBezTo>
                    <a:cubicBezTo>
                      <a:pt x="1771" y="3562"/>
                      <a:pt x="3581" y="5074"/>
                      <a:pt x="5392" y="6585"/>
                    </a:cubicBezTo>
                    <a:cubicBezTo>
                      <a:pt x="7421" y="5591"/>
                      <a:pt x="9529" y="4815"/>
                      <a:pt x="11698" y="4238"/>
                    </a:cubicBezTo>
                    <a:cubicBezTo>
                      <a:pt x="11240" y="3761"/>
                      <a:pt x="10743" y="3343"/>
                      <a:pt x="10245" y="2985"/>
                    </a:cubicBezTo>
                    <a:cubicBezTo>
                      <a:pt x="9569" y="3840"/>
                      <a:pt x="8734" y="4556"/>
                      <a:pt x="7799" y="5074"/>
                    </a:cubicBezTo>
                    <a:cubicBezTo>
                      <a:pt x="8037" y="4158"/>
                      <a:pt x="8296" y="3263"/>
                      <a:pt x="8535" y="2348"/>
                    </a:cubicBezTo>
                    <a:cubicBezTo>
                      <a:pt x="8634" y="2010"/>
                      <a:pt x="8714" y="1652"/>
                      <a:pt x="8614" y="1314"/>
                    </a:cubicBezTo>
                    <a:cubicBezTo>
                      <a:pt x="8535" y="1055"/>
                      <a:pt x="8336" y="856"/>
                      <a:pt x="8137" y="657"/>
                    </a:cubicBezTo>
                    <a:cubicBezTo>
                      <a:pt x="7938" y="419"/>
                      <a:pt x="7719" y="220"/>
                      <a:pt x="75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5"/>
              <p:cNvSpPr/>
              <p:nvPr/>
            </p:nvSpPr>
            <p:spPr>
              <a:xfrm flipH="1" rot="724301">
                <a:off x="4484304" y="3732472"/>
                <a:ext cx="703522" cy="671474"/>
              </a:xfrm>
              <a:custGeom>
                <a:rect b="b" l="l" r="r" t="t"/>
                <a:pathLst>
                  <a:path extrusionOk="0" h="25394" w="26606">
                    <a:moveTo>
                      <a:pt x="286" y="1"/>
                    </a:moveTo>
                    <a:cubicBezTo>
                      <a:pt x="130" y="1"/>
                      <a:pt x="0" y="190"/>
                      <a:pt x="88" y="349"/>
                    </a:cubicBezTo>
                    <a:cubicBezTo>
                      <a:pt x="3351" y="6277"/>
                      <a:pt x="5241" y="8187"/>
                      <a:pt x="10234" y="12702"/>
                    </a:cubicBezTo>
                    <a:cubicBezTo>
                      <a:pt x="15366" y="17337"/>
                      <a:pt x="20976" y="21356"/>
                      <a:pt x="26605" y="25394"/>
                    </a:cubicBezTo>
                    <a:cubicBezTo>
                      <a:pt x="22030" y="18869"/>
                      <a:pt x="14948" y="14731"/>
                      <a:pt x="9139" y="9221"/>
                    </a:cubicBezTo>
                    <a:cubicBezTo>
                      <a:pt x="5559" y="5879"/>
                      <a:pt x="5081" y="5302"/>
                      <a:pt x="2137" y="1403"/>
                    </a:cubicBezTo>
                    <a:cubicBezTo>
                      <a:pt x="1640" y="727"/>
                      <a:pt x="1083" y="170"/>
                      <a:pt x="347" y="11"/>
                    </a:cubicBezTo>
                    <a:cubicBezTo>
                      <a:pt x="326" y="4"/>
                      <a:pt x="306" y="1"/>
                      <a:pt x="2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5"/>
              <p:cNvSpPr/>
              <p:nvPr/>
            </p:nvSpPr>
            <p:spPr>
              <a:xfrm flipH="1" rot="724301">
                <a:off x="4487608" y="3733321"/>
                <a:ext cx="700322" cy="668882"/>
              </a:xfrm>
              <a:custGeom>
                <a:rect b="b" l="l" r="r" t="t"/>
                <a:pathLst>
                  <a:path extrusionOk="0" h="25296" w="26485">
                    <a:moveTo>
                      <a:pt x="293" y="1"/>
                    </a:moveTo>
                    <a:cubicBezTo>
                      <a:pt x="127" y="1"/>
                      <a:pt x="0" y="173"/>
                      <a:pt x="87" y="330"/>
                    </a:cubicBezTo>
                    <a:cubicBezTo>
                      <a:pt x="3330" y="6238"/>
                      <a:pt x="5220" y="8128"/>
                      <a:pt x="10213" y="12683"/>
                    </a:cubicBezTo>
                    <a:cubicBezTo>
                      <a:pt x="15305" y="17298"/>
                      <a:pt x="20895" y="21317"/>
                      <a:pt x="26485" y="25295"/>
                    </a:cubicBezTo>
                    <a:cubicBezTo>
                      <a:pt x="24913" y="23823"/>
                      <a:pt x="23222" y="22471"/>
                      <a:pt x="21552" y="21118"/>
                    </a:cubicBezTo>
                    <a:cubicBezTo>
                      <a:pt x="12719" y="13976"/>
                      <a:pt x="6652" y="9560"/>
                      <a:pt x="485" y="111"/>
                    </a:cubicBezTo>
                    <a:cubicBezTo>
                      <a:pt x="465" y="51"/>
                      <a:pt x="425" y="32"/>
                      <a:pt x="366" y="12"/>
                    </a:cubicBezTo>
                    <a:cubicBezTo>
                      <a:pt x="341" y="4"/>
                      <a:pt x="317" y="1"/>
                      <a:pt x="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5"/>
              <p:cNvSpPr/>
              <p:nvPr/>
            </p:nvSpPr>
            <p:spPr>
              <a:xfrm flipH="1" rot="724301">
                <a:off x="5149506" y="3640075"/>
                <a:ext cx="265665" cy="303530"/>
              </a:xfrm>
              <a:custGeom>
                <a:rect b="b" l="l" r="r" t="t"/>
                <a:pathLst>
                  <a:path extrusionOk="0" h="11479" w="10047">
                    <a:moveTo>
                      <a:pt x="1910" y="0"/>
                    </a:moveTo>
                    <a:cubicBezTo>
                      <a:pt x="1830" y="1095"/>
                      <a:pt x="1015" y="1751"/>
                      <a:pt x="0" y="2189"/>
                    </a:cubicBezTo>
                    <a:cubicBezTo>
                      <a:pt x="2746" y="5272"/>
                      <a:pt x="4775" y="8534"/>
                      <a:pt x="7619" y="11479"/>
                    </a:cubicBezTo>
                    <a:cubicBezTo>
                      <a:pt x="8693" y="11021"/>
                      <a:pt x="9569" y="10185"/>
                      <a:pt x="10046" y="9131"/>
                    </a:cubicBezTo>
                    <a:cubicBezTo>
                      <a:pt x="7579" y="5829"/>
                      <a:pt x="4715" y="3044"/>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5"/>
              <p:cNvSpPr/>
              <p:nvPr/>
            </p:nvSpPr>
            <p:spPr>
              <a:xfrm flipH="1" rot="724301">
                <a:off x="5149506" y="3640075"/>
                <a:ext cx="265665" cy="303530"/>
              </a:xfrm>
              <a:custGeom>
                <a:rect b="b" l="l" r="r" t="t"/>
                <a:pathLst>
                  <a:path extrusionOk="0" h="11479" w="10047">
                    <a:moveTo>
                      <a:pt x="1910" y="0"/>
                    </a:moveTo>
                    <a:cubicBezTo>
                      <a:pt x="1830" y="1095"/>
                      <a:pt x="1015" y="1751"/>
                      <a:pt x="0" y="2189"/>
                    </a:cubicBezTo>
                    <a:cubicBezTo>
                      <a:pt x="2746" y="5272"/>
                      <a:pt x="4775" y="8534"/>
                      <a:pt x="7619" y="11479"/>
                    </a:cubicBezTo>
                    <a:cubicBezTo>
                      <a:pt x="8693" y="11021"/>
                      <a:pt x="9569" y="10185"/>
                      <a:pt x="10046" y="9131"/>
                    </a:cubicBezTo>
                    <a:cubicBezTo>
                      <a:pt x="7579" y="5829"/>
                      <a:pt x="4715" y="3044"/>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5"/>
              <p:cNvSpPr/>
              <p:nvPr/>
            </p:nvSpPr>
            <p:spPr>
              <a:xfrm flipH="1" rot="724301">
                <a:off x="5323852" y="3689083"/>
                <a:ext cx="82077" cy="79988"/>
              </a:xfrm>
              <a:custGeom>
                <a:rect b="b" l="l" r="r" t="t"/>
                <a:pathLst>
                  <a:path extrusionOk="0" h="3025" w="3104">
                    <a:moveTo>
                      <a:pt x="2169" y="1"/>
                    </a:moveTo>
                    <a:cubicBezTo>
                      <a:pt x="1910" y="538"/>
                      <a:pt x="1492" y="1035"/>
                      <a:pt x="995" y="1413"/>
                    </a:cubicBezTo>
                    <a:cubicBezTo>
                      <a:pt x="697" y="1632"/>
                      <a:pt x="339" y="1831"/>
                      <a:pt x="0" y="2010"/>
                    </a:cubicBezTo>
                    <a:cubicBezTo>
                      <a:pt x="279" y="2328"/>
                      <a:pt x="538" y="2686"/>
                      <a:pt x="816" y="3024"/>
                    </a:cubicBezTo>
                    <a:cubicBezTo>
                      <a:pt x="1075" y="2925"/>
                      <a:pt x="1313" y="2806"/>
                      <a:pt x="1532" y="2666"/>
                    </a:cubicBezTo>
                    <a:cubicBezTo>
                      <a:pt x="2189" y="2229"/>
                      <a:pt x="2726" y="1652"/>
                      <a:pt x="3104" y="995"/>
                    </a:cubicBezTo>
                    <a:cubicBezTo>
                      <a:pt x="2785" y="677"/>
                      <a:pt x="2487" y="319"/>
                      <a:pt x="21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5"/>
              <p:cNvSpPr/>
              <p:nvPr/>
            </p:nvSpPr>
            <p:spPr>
              <a:xfrm flipH="1" rot="724301">
                <a:off x="5162233" y="3804896"/>
                <a:ext cx="94187" cy="88396"/>
              </a:xfrm>
              <a:custGeom>
                <a:rect b="b" l="l" r="r" t="t"/>
                <a:pathLst>
                  <a:path extrusionOk="0" h="3343" w="3562">
                    <a:moveTo>
                      <a:pt x="2627" y="1"/>
                    </a:moveTo>
                    <a:cubicBezTo>
                      <a:pt x="2388" y="618"/>
                      <a:pt x="1930" y="1155"/>
                      <a:pt x="1413" y="1553"/>
                    </a:cubicBezTo>
                    <a:cubicBezTo>
                      <a:pt x="975" y="1871"/>
                      <a:pt x="498" y="2110"/>
                      <a:pt x="1" y="2348"/>
                    </a:cubicBezTo>
                    <a:cubicBezTo>
                      <a:pt x="279" y="2667"/>
                      <a:pt x="538" y="2985"/>
                      <a:pt x="816" y="3343"/>
                    </a:cubicBezTo>
                    <a:cubicBezTo>
                      <a:pt x="1234" y="3144"/>
                      <a:pt x="1632" y="2965"/>
                      <a:pt x="1990" y="2766"/>
                    </a:cubicBezTo>
                    <a:cubicBezTo>
                      <a:pt x="2666" y="2368"/>
                      <a:pt x="3203" y="1771"/>
                      <a:pt x="3562" y="1095"/>
                    </a:cubicBezTo>
                    <a:cubicBezTo>
                      <a:pt x="3263" y="717"/>
                      <a:pt x="2965" y="359"/>
                      <a:pt x="26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5"/>
              <p:cNvSpPr/>
              <p:nvPr/>
            </p:nvSpPr>
            <p:spPr>
              <a:xfrm flipH="1" rot="724301">
                <a:off x="5244719" y="3743505"/>
                <a:ext cx="89983" cy="83134"/>
              </a:xfrm>
              <a:custGeom>
                <a:rect b="b" l="l" r="r" t="t"/>
                <a:pathLst>
                  <a:path extrusionOk="0" h="3144" w="3403">
                    <a:moveTo>
                      <a:pt x="2467" y="1"/>
                    </a:moveTo>
                    <a:cubicBezTo>
                      <a:pt x="2209" y="558"/>
                      <a:pt x="1791" y="995"/>
                      <a:pt x="1314" y="1373"/>
                    </a:cubicBezTo>
                    <a:cubicBezTo>
                      <a:pt x="916" y="1672"/>
                      <a:pt x="438" y="1910"/>
                      <a:pt x="1" y="2109"/>
                    </a:cubicBezTo>
                    <a:cubicBezTo>
                      <a:pt x="239" y="2467"/>
                      <a:pt x="518" y="2786"/>
                      <a:pt x="776" y="3144"/>
                    </a:cubicBezTo>
                    <a:cubicBezTo>
                      <a:pt x="1134" y="2985"/>
                      <a:pt x="1532" y="2845"/>
                      <a:pt x="1890" y="2607"/>
                    </a:cubicBezTo>
                    <a:cubicBezTo>
                      <a:pt x="2507" y="2248"/>
                      <a:pt x="3024" y="1672"/>
                      <a:pt x="3402" y="1015"/>
                    </a:cubicBezTo>
                    <a:cubicBezTo>
                      <a:pt x="3104" y="677"/>
                      <a:pt x="2786" y="359"/>
                      <a:pt x="24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5"/>
              <p:cNvSpPr/>
              <p:nvPr/>
            </p:nvSpPr>
            <p:spPr>
              <a:xfrm flipH="1" rot="724301">
                <a:off x="5334892" y="3690250"/>
                <a:ext cx="72082" cy="68935"/>
              </a:xfrm>
              <a:custGeom>
                <a:rect b="b" l="l" r="r" t="t"/>
                <a:pathLst>
                  <a:path extrusionOk="0" h="2607" w="2726">
                    <a:moveTo>
                      <a:pt x="2169" y="1"/>
                    </a:moveTo>
                    <a:cubicBezTo>
                      <a:pt x="1910" y="538"/>
                      <a:pt x="1492" y="1035"/>
                      <a:pt x="995" y="1413"/>
                    </a:cubicBezTo>
                    <a:cubicBezTo>
                      <a:pt x="697" y="1632"/>
                      <a:pt x="339" y="1831"/>
                      <a:pt x="0" y="2010"/>
                    </a:cubicBezTo>
                    <a:cubicBezTo>
                      <a:pt x="179" y="2209"/>
                      <a:pt x="319" y="2408"/>
                      <a:pt x="498" y="2607"/>
                    </a:cubicBezTo>
                    <a:cubicBezTo>
                      <a:pt x="1333" y="2069"/>
                      <a:pt x="2109" y="1393"/>
                      <a:pt x="2726" y="597"/>
                    </a:cubicBezTo>
                    <a:cubicBezTo>
                      <a:pt x="2527" y="399"/>
                      <a:pt x="2368" y="200"/>
                      <a:pt x="2169"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5"/>
              <p:cNvSpPr/>
              <p:nvPr/>
            </p:nvSpPr>
            <p:spPr>
              <a:xfrm flipH="1" rot="724301">
                <a:off x="5170934" y="3805258"/>
                <a:ext cx="86810" cy="71024"/>
              </a:xfrm>
              <a:custGeom>
                <a:rect b="b" l="l" r="r" t="t"/>
                <a:pathLst>
                  <a:path extrusionOk="0" h="2686" w="3283">
                    <a:moveTo>
                      <a:pt x="2646" y="0"/>
                    </a:moveTo>
                    <a:cubicBezTo>
                      <a:pt x="2388" y="617"/>
                      <a:pt x="1950" y="1134"/>
                      <a:pt x="1413" y="1552"/>
                    </a:cubicBezTo>
                    <a:cubicBezTo>
                      <a:pt x="975" y="1870"/>
                      <a:pt x="498" y="2109"/>
                      <a:pt x="1" y="2347"/>
                    </a:cubicBezTo>
                    <a:cubicBezTo>
                      <a:pt x="100" y="2467"/>
                      <a:pt x="200" y="2566"/>
                      <a:pt x="299" y="2686"/>
                    </a:cubicBezTo>
                    <a:cubicBezTo>
                      <a:pt x="319" y="2686"/>
                      <a:pt x="379" y="2666"/>
                      <a:pt x="398" y="2666"/>
                    </a:cubicBezTo>
                    <a:cubicBezTo>
                      <a:pt x="1512" y="2308"/>
                      <a:pt x="2547" y="1671"/>
                      <a:pt x="3283" y="776"/>
                    </a:cubicBezTo>
                    <a:cubicBezTo>
                      <a:pt x="3064" y="517"/>
                      <a:pt x="2865" y="239"/>
                      <a:pt x="2646"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5"/>
              <p:cNvSpPr/>
              <p:nvPr/>
            </p:nvSpPr>
            <p:spPr>
              <a:xfrm flipH="1" rot="724301">
                <a:off x="5255766" y="3745146"/>
                <a:ext cx="79459" cy="71024"/>
              </a:xfrm>
              <a:custGeom>
                <a:rect b="b" l="l" r="r" t="t"/>
                <a:pathLst>
                  <a:path extrusionOk="0" h="2686" w="3005">
                    <a:moveTo>
                      <a:pt x="2467" y="0"/>
                    </a:moveTo>
                    <a:cubicBezTo>
                      <a:pt x="2209" y="557"/>
                      <a:pt x="1791" y="995"/>
                      <a:pt x="1313" y="1373"/>
                    </a:cubicBezTo>
                    <a:cubicBezTo>
                      <a:pt x="916" y="1671"/>
                      <a:pt x="458" y="1930"/>
                      <a:pt x="1" y="2129"/>
                    </a:cubicBezTo>
                    <a:cubicBezTo>
                      <a:pt x="160" y="2328"/>
                      <a:pt x="299" y="2487"/>
                      <a:pt x="418" y="2686"/>
                    </a:cubicBezTo>
                    <a:cubicBezTo>
                      <a:pt x="1453" y="2189"/>
                      <a:pt x="2368" y="1512"/>
                      <a:pt x="3004" y="597"/>
                    </a:cubicBezTo>
                    <a:cubicBezTo>
                      <a:pt x="2845" y="398"/>
                      <a:pt x="2646" y="199"/>
                      <a:pt x="2467"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5"/>
              <p:cNvSpPr/>
              <p:nvPr/>
            </p:nvSpPr>
            <p:spPr>
              <a:xfrm flipH="1" rot="724301">
                <a:off x="5160266" y="3658368"/>
                <a:ext cx="228329" cy="263021"/>
              </a:xfrm>
              <a:custGeom>
                <a:rect b="b" l="l" r="r" t="t"/>
                <a:pathLst>
                  <a:path extrusionOk="0" h="9947" w="8635">
                    <a:moveTo>
                      <a:pt x="697" y="0"/>
                    </a:moveTo>
                    <a:cubicBezTo>
                      <a:pt x="538" y="319"/>
                      <a:pt x="299" y="617"/>
                      <a:pt x="1" y="836"/>
                    </a:cubicBezTo>
                    <a:cubicBezTo>
                      <a:pt x="2408" y="3899"/>
                      <a:pt x="5014" y="6804"/>
                      <a:pt x="7640" y="9688"/>
                    </a:cubicBezTo>
                    <a:lnTo>
                      <a:pt x="7878" y="9947"/>
                    </a:lnTo>
                    <a:cubicBezTo>
                      <a:pt x="8157" y="9688"/>
                      <a:pt x="8435" y="9429"/>
                      <a:pt x="8634" y="9091"/>
                    </a:cubicBezTo>
                    <a:cubicBezTo>
                      <a:pt x="6188" y="5889"/>
                      <a:pt x="3522" y="2865"/>
                      <a:pt x="697"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5"/>
              <p:cNvSpPr/>
              <p:nvPr/>
            </p:nvSpPr>
            <p:spPr>
              <a:xfrm flipH="1" rot="724301">
                <a:off x="5148828" y="3640949"/>
                <a:ext cx="265136" cy="303001"/>
              </a:xfrm>
              <a:custGeom>
                <a:rect b="b" l="l" r="r" t="t"/>
                <a:pathLst>
                  <a:path extrusionOk="0" h="11459" w="10027">
                    <a:moveTo>
                      <a:pt x="1910" y="0"/>
                    </a:moveTo>
                    <a:cubicBezTo>
                      <a:pt x="1850" y="1094"/>
                      <a:pt x="1015" y="1731"/>
                      <a:pt x="0" y="2188"/>
                    </a:cubicBezTo>
                    <a:cubicBezTo>
                      <a:pt x="2765" y="5232"/>
                      <a:pt x="4754" y="8494"/>
                      <a:pt x="7639" y="11458"/>
                    </a:cubicBezTo>
                    <a:cubicBezTo>
                      <a:pt x="8653" y="11001"/>
                      <a:pt x="9549" y="10145"/>
                      <a:pt x="10026" y="9091"/>
                    </a:cubicBezTo>
                    <a:cubicBezTo>
                      <a:pt x="10006" y="9071"/>
                      <a:pt x="9966" y="9031"/>
                      <a:pt x="9966" y="9012"/>
                    </a:cubicBezTo>
                    <a:cubicBezTo>
                      <a:pt x="9748" y="9211"/>
                      <a:pt x="9529" y="9390"/>
                      <a:pt x="9250" y="9549"/>
                    </a:cubicBezTo>
                    <a:cubicBezTo>
                      <a:pt x="8897" y="9744"/>
                      <a:pt x="8491" y="9864"/>
                      <a:pt x="8093" y="9864"/>
                    </a:cubicBezTo>
                    <a:cubicBezTo>
                      <a:pt x="7841" y="9864"/>
                      <a:pt x="7592" y="9816"/>
                      <a:pt x="7360" y="9708"/>
                    </a:cubicBezTo>
                    <a:cubicBezTo>
                      <a:pt x="7082" y="9588"/>
                      <a:pt x="6863" y="9409"/>
                      <a:pt x="6664" y="9211"/>
                    </a:cubicBezTo>
                    <a:cubicBezTo>
                      <a:pt x="4854" y="7619"/>
                      <a:pt x="3263" y="5789"/>
                      <a:pt x="1970" y="3740"/>
                    </a:cubicBezTo>
                    <a:cubicBezTo>
                      <a:pt x="1910" y="3641"/>
                      <a:pt x="1850" y="3541"/>
                      <a:pt x="1870" y="3422"/>
                    </a:cubicBezTo>
                    <a:cubicBezTo>
                      <a:pt x="1870" y="3322"/>
                      <a:pt x="1950" y="3243"/>
                      <a:pt x="1989" y="3183"/>
                    </a:cubicBezTo>
                    <a:cubicBezTo>
                      <a:pt x="2467" y="2586"/>
                      <a:pt x="2845" y="1850"/>
                      <a:pt x="2984" y="1114"/>
                    </a:cubicBezTo>
                    <a:cubicBezTo>
                      <a:pt x="2646" y="736"/>
                      <a:pt x="2268" y="358"/>
                      <a:pt x="191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5"/>
              <p:cNvSpPr/>
              <p:nvPr/>
            </p:nvSpPr>
            <p:spPr>
              <a:xfrm flipH="1" rot="724301">
                <a:off x="4515434" y="4494488"/>
                <a:ext cx="643313" cy="374290"/>
              </a:xfrm>
              <a:custGeom>
                <a:rect b="b" l="l" r="r" t="t"/>
                <a:pathLst>
                  <a:path extrusionOk="0" h="14155" w="24329">
                    <a:moveTo>
                      <a:pt x="4695" y="0"/>
                    </a:moveTo>
                    <a:cubicBezTo>
                      <a:pt x="3183" y="3342"/>
                      <a:pt x="1611" y="6644"/>
                      <a:pt x="0" y="9947"/>
                    </a:cubicBezTo>
                    <a:cubicBezTo>
                      <a:pt x="1552" y="11041"/>
                      <a:pt x="3422" y="11757"/>
                      <a:pt x="5272" y="12314"/>
                    </a:cubicBezTo>
                    <a:cubicBezTo>
                      <a:pt x="9064" y="13457"/>
                      <a:pt x="13057" y="14155"/>
                      <a:pt x="17010" y="14155"/>
                    </a:cubicBezTo>
                    <a:cubicBezTo>
                      <a:pt x="18904" y="14155"/>
                      <a:pt x="20789" y="13995"/>
                      <a:pt x="22638" y="13647"/>
                    </a:cubicBezTo>
                    <a:cubicBezTo>
                      <a:pt x="23175" y="10106"/>
                      <a:pt x="23732" y="6545"/>
                      <a:pt x="24329" y="2984"/>
                    </a:cubicBezTo>
                    <a:lnTo>
                      <a:pt x="24329" y="2984"/>
                    </a:lnTo>
                    <a:cubicBezTo>
                      <a:pt x="22041" y="3783"/>
                      <a:pt x="19653" y="4179"/>
                      <a:pt x="17277" y="4179"/>
                    </a:cubicBezTo>
                    <a:cubicBezTo>
                      <a:pt x="12792" y="4179"/>
                      <a:pt x="8348" y="2770"/>
                      <a:pt x="4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5" name="Shape 2025"/>
        <p:cNvGrpSpPr/>
        <p:nvPr/>
      </p:nvGrpSpPr>
      <p:grpSpPr>
        <a:xfrm>
          <a:off x="0" y="0"/>
          <a:ext cx="0" cy="0"/>
          <a:chOff x="0" y="0"/>
          <a:chExt cx="0" cy="0"/>
        </a:xfrm>
      </p:grpSpPr>
      <p:sp>
        <p:nvSpPr>
          <p:cNvPr id="2026" name="Google Shape;2026;p34"/>
          <p:cNvSpPr/>
          <p:nvPr/>
        </p:nvSpPr>
        <p:spPr>
          <a:xfrm rot="7930044">
            <a:off x="5679301" y="989245"/>
            <a:ext cx="1324950" cy="1376074"/>
          </a:xfrm>
          <a:custGeom>
            <a:rect b="b" l="l" r="r" t="t"/>
            <a:pathLst>
              <a:path extrusionOk="0" h="176420" w="200211">
                <a:moveTo>
                  <a:pt x="107100" y="0"/>
                </a:moveTo>
                <a:cubicBezTo>
                  <a:pt x="94422" y="0"/>
                  <a:pt x="79805" y="3230"/>
                  <a:pt x="63112" y="10867"/>
                </a:cubicBezTo>
                <a:cubicBezTo>
                  <a:pt x="63112" y="10867"/>
                  <a:pt x="31523" y="26979"/>
                  <a:pt x="15745" y="51763"/>
                </a:cubicBezTo>
                <a:cubicBezTo>
                  <a:pt x="1" y="76581"/>
                  <a:pt x="1235" y="108470"/>
                  <a:pt x="20382" y="132154"/>
                </a:cubicBezTo>
                <a:cubicBezTo>
                  <a:pt x="39529" y="155838"/>
                  <a:pt x="76155" y="152735"/>
                  <a:pt x="106777" y="167746"/>
                </a:cubicBezTo>
                <a:cubicBezTo>
                  <a:pt x="118232" y="173343"/>
                  <a:pt x="130125" y="176420"/>
                  <a:pt x="141286" y="176420"/>
                </a:cubicBezTo>
                <a:cubicBezTo>
                  <a:pt x="159994" y="176420"/>
                  <a:pt x="176645" y="167776"/>
                  <a:pt x="185733" y="147865"/>
                </a:cubicBezTo>
                <a:cubicBezTo>
                  <a:pt x="200210" y="116076"/>
                  <a:pt x="178361" y="104201"/>
                  <a:pt x="174625" y="67408"/>
                </a:cubicBezTo>
                <a:cubicBezTo>
                  <a:pt x="171700" y="38849"/>
                  <a:pt x="151068" y="0"/>
                  <a:pt x="10710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34"/>
          <p:cNvSpPr txBox="1"/>
          <p:nvPr>
            <p:ph idx="2" type="title"/>
          </p:nvPr>
        </p:nvSpPr>
        <p:spPr>
          <a:xfrm>
            <a:off x="5675487" y="1142075"/>
            <a:ext cx="1332600" cy="1070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028" name="Google Shape;2028;p34"/>
          <p:cNvSpPr txBox="1"/>
          <p:nvPr>
            <p:ph type="title"/>
          </p:nvPr>
        </p:nvSpPr>
        <p:spPr>
          <a:xfrm>
            <a:off x="4014587" y="2630300"/>
            <a:ext cx="4909200" cy="117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Love</a:t>
            </a:r>
            <a:endParaRPr/>
          </a:p>
        </p:txBody>
      </p:sp>
      <p:grpSp>
        <p:nvGrpSpPr>
          <p:cNvPr id="2029" name="Google Shape;2029;p34"/>
          <p:cNvGrpSpPr/>
          <p:nvPr/>
        </p:nvGrpSpPr>
        <p:grpSpPr>
          <a:xfrm>
            <a:off x="713232" y="1089147"/>
            <a:ext cx="3656034" cy="3225408"/>
            <a:chOff x="601557" y="524222"/>
            <a:chExt cx="3656034" cy="3225408"/>
          </a:xfrm>
        </p:grpSpPr>
        <p:grpSp>
          <p:nvGrpSpPr>
            <p:cNvPr id="2030" name="Google Shape;2030;p34"/>
            <p:cNvGrpSpPr/>
            <p:nvPr/>
          </p:nvGrpSpPr>
          <p:grpSpPr>
            <a:xfrm rot="-4883459">
              <a:off x="3157578" y="2926580"/>
              <a:ext cx="488810" cy="616472"/>
              <a:chOff x="2470275" y="4543175"/>
              <a:chExt cx="428650" cy="540600"/>
            </a:xfrm>
          </p:grpSpPr>
          <p:sp>
            <p:nvSpPr>
              <p:cNvPr id="2031" name="Google Shape;2031;p34"/>
              <p:cNvSpPr/>
              <p:nvPr/>
            </p:nvSpPr>
            <p:spPr>
              <a:xfrm>
                <a:off x="2533650" y="4585400"/>
                <a:ext cx="365275" cy="210175"/>
              </a:xfrm>
              <a:custGeom>
                <a:rect b="b" l="l" r="r" t="t"/>
                <a:pathLst>
                  <a:path extrusionOk="0" fill="none" h="8407" w="14611">
                    <a:moveTo>
                      <a:pt x="14611" y="0"/>
                    </a:moveTo>
                    <a:cubicBezTo>
                      <a:pt x="9274" y="1768"/>
                      <a:pt x="4270" y="4670"/>
                      <a:pt x="0" y="8406"/>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34"/>
              <p:cNvSpPr/>
              <p:nvPr/>
            </p:nvSpPr>
            <p:spPr>
              <a:xfrm>
                <a:off x="2536975" y="4717150"/>
                <a:ext cx="102600" cy="283575"/>
              </a:xfrm>
              <a:custGeom>
                <a:rect b="b" l="l" r="r" t="t"/>
                <a:pathLst>
                  <a:path extrusionOk="0" fill="none" h="11343" w="4104">
                    <a:moveTo>
                      <a:pt x="4104" y="1"/>
                    </a:moveTo>
                    <a:cubicBezTo>
                      <a:pt x="3303" y="3970"/>
                      <a:pt x="1936" y="7806"/>
                      <a:pt x="1" y="11342"/>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34"/>
              <p:cNvSpPr/>
              <p:nvPr/>
            </p:nvSpPr>
            <p:spPr>
              <a:xfrm>
                <a:off x="2689600" y="4685475"/>
                <a:ext cx="15025" cy="156800"/>
              </a:xfrm>
              <a:custGeom>
                <a:rect b="b" l="l" r="r" t="t"/>
                <a:pathLst>
                  <a:path extrusionOk="0" fill="none" h="6272" w="601">
                    <a:moveTo>
                      <a:pt x="0" y="0"/>
                    </a:moveTo>
                    <a:cubicBezTo>
                      <a:pt x="200" y="2068"/>
                      <a:pt x="400" y="4203"/>
                      <a:pt x="601" y="627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34"/>
              <p:cNvSpPr/>
              <p:nvPr/>
            </p:nvSpPr>
            <p:spPr>
              <a:xfrm>
                <a:off x="2787150" y="4631250"/>
                <a:ext cx="20875" cy="130125"/>
              </a:xfrm>
              <a:custGeom>
                <a:rect b="b" l="l" r="r" t="t"/>
                <a:pathLst>
                  <a:path extrusionOk="0" fill="none" h="5205" w="835">
                    <a:moveTo>
                      <a:pt x="1" y="1"/>
                    </a:moveTo>
                    <a:cubicBezTo>
                      <a:pt x="401" y="1702"/>
                      <a:pt x="701" y="3437"/>
                      <a:pt x="835" y="5205"/>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34"/>
              <p:cNvSpPr/>
              <p:nvPr/>
            </p:nvSpPr>
            <p:spPr>
              <a:xfrm>
                <a:off x="2654575" y="4582900"/>
                <a:ext cx="93425" cy="62550"/>
              </a:xfrm>
              <a:custGeom>
                <a:rect b="b" l="l" r="r" t="t"/>
                <a:pathLst>
                  <a:path extrusionOk="0" fill="none" h="2502" w="3737">
                    <a:moveTo>
                      <a:pt x="3736" y="2502"/>
                    </a:moveTo>
                    <a:cubicBezTo>
                      <a:pt x="2469" y="1668"/>
                      <a:pt x="1268" y="834"/>
                      <a:pt x="0"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34"/>
              <p:cNvSpPr/>
              <p:nvPr/>
            </p:nvSpPr>
            <p:spPr>
              <a:xfrm>
                <a:off x="2591200" y="4878925"/>
                <a:ext cx="37550" cy="146800"/>
              </a:xfrm>
              <a:custGeom>
                <a:rect b="b" l="l" r="r" t="t"/>
                <a:pathLst>
                  <a:path extrusionOk="0" fill="none" h="5872" w="1502">
                    <a:moveTo>
                      <a:pt x="0" y="1"/>
                    </a:moveTo>
                    <a:cubicBezTo>
                      <a:pt x="667" y="1936"/>
                      <a:pt x="1168" y="3870"/>
                      <a:pt x="1501" y="5872"/>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34"/>
              <p:cNvSpPr/>
              <p:nvPr/>
            </p:nvSpPr>
            <p:spPr>
              <a:xfrm>
                <a:off x="2591200" y="5016850"/>
                <a:ext cx="75075" cy="66925"/>
              </a:xfrm>
              <a:custGeom>
                <a:rect b="b" l="l" r="r" t="t"/>
                <a:pathLst>
                  <a:path extrusionOk="0" h="2677" w="3003">
                    <a:moveTo>
                      <a:pt x="1521" y="0"/>
                    </a:moveTo>
                    <a:cubicBezTo>
                      <a:pt x="1362" y="0"/>
                      <a:pt x="1198" y="28"/>
                      <a:pt x="1034" y="88"/>
                    </a:cubicBezTo>
                    <a:cubicBezTo>
                      <a:pt x="367" y="321"/>
                      <a:pt x="0" y="1089"/>
                      <a:pt x="267" y="1789"/>
                    </a:cubicBezTo>
                    <a:cubicBezTo>
                      <a:pt x="448" y="2334"/>
                      <a:pt x="953" y="2677"/>
                      <a:pt x="1498" y="2677"/>
                    </a:cubicBezTo>
                    <a:cubicBezTo>
                      <a:pt x="1653" y="2677"/>
                      <a:pt x="1812" y="2649"/>
                      <a:pt x="1968" y="2590"/>
                    </a:cubicBezTo>
                    <a:cubicBezTo>
                      <a:pt x="2635" y="2323"/>
                      <a:pt x="3002" y="1556"/>
                      <a:pt x="2769" y="855"/>
                    </a:cubicBezTo>
                    <a:cubicBezTo>
                      <a:pt x="2562" y="337"/>
                      <a:pt x="2073" y="0"/>
                      <a:pt x="1521"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34"/>
              <p:cNvSpPr/>
              <p:nvPr/>
            </p:nvSpPr>
            <p:spPr>
              <a:xfrm>
                <a:off x="2604525" y="5028625"/>
                <a:ext cx="48400" cy="42750"/>
              </a:xfrm>
              <a:custGeom>
                <a:rect b="b" l="l" r="r" t="t"/>
                <a:pathLst>
                  <a:path extrusionOk="0" h="1710" w="1936">
                    <a:moveTo>
                      <a:pt x="942" y="0"/>
                    </a:moveTo>
                    <a:cubicBezTo>
                      <a:pt x="850" y="0"/>
                      <a:pt x="758" y="16"/>
                      <a:pt x="668" y="51"/>
                    </a:cubicBezTo>
                    <a:cubicBezTo>
                      <a:pt x="268" y="217"/>
                      <a:pt x="1" y="718"/>
                      <a:pt x="168" y="1151"/>
                    </a:cubicBezTo>
                    <a:cubicBezTo>
                      <a:pt x="295" y="1509"/>
                      <a:pt x="618" y="1710"/>
                      <a:pt x="957" y="1710"/>
                    </a:cubicBezTo>
                    <a:cubicBezTo>
                      <a:pt x="1061" y="1710"/>
                      <a:pt x="1166" y="1691"/>
                      <a:pt x="1268" y="1652"/>
                    </a:cubicBezTo>
                    <a:cubicBezTo>
                      <a:pt x="1669" y="1485"/>
                      <a:pt x="1935" y="985"/>
                      <a:pt x="1769" y="551"/>
                    </a:cubicBezTo>
                    <a:cubicBezTo>
                      <a:pt x="1636" y="234"/>
                      <a:pt x="1295"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34"/>
              <p:cNvSpPr/>
              <p:nvPr/>
            </p:nvSpPr>
            <p:spPr>
              <a:xfrm>
                <a:off x="2616200" y="5037375"/>
                <a:ext cx="25875" cy="25875"/>
              </a:xfrm>
              <a:custGeom>
                <a:rect b="b" l="l" r="r" t="t"/>
                <a:pathLst>
                  <a:path extrusionOk="0" fill="none" h="1035" w="1035">
                    <a:moveTo>
                      <a:pt x="101" y="668"/>
                    </a:moveTo>
                    <a:cubicBezTo>
                      <a:pt x="1" y="434"/>
                      <a:pt x="134" y="168"/>
                      <a:pt x="368" y="101"/>
                    </a:cubicBezTo>
                    <a:cubicBezTo>
                      <a:pt x="635" y="1"/>
                      <a:pt x="868" y="134"/>
                      <a:pt x="968" y="368"/>
                    </a:cubicBezTo>
                    <a:cubicBezTo>
                      <a:pt x="1035" y="635"/>
                      <a:pt x="935" y="868"/>
                      <a:pt x="668" y="968"/>
                    </a:cubicBezTo>
                    <a:cubicBezTo>
                      <a:pt x="434" y="1035"/>
                      <a:pt x="168" y="935"/>
                      <a:pt x="101" y="668"/>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34"/>
              <p:cNvSpPr/>
              <p:nvPr/>
            </p:nvSpPr>
            <p:spPr>
              <a:xfrm>
                <a:off x="2558675" y="4996950"/>
                <a:ext cx="78400" cy="70150"/>
              </a:xfrm>
              <a:custGeom>
                <a:rect b="b" l="l" r="r" t="t"/>
                <a:pathLst>
                  <a:path extrusionOk="0" h="2806" w="3136">
                    <a:moveTo>
                      <a:pt x="1559" y="0"/>
                    </a:moveTo>
                    <a:cubicBezTo>
                      <a:pt x="1404" y="0"/>
                      <a:pt x="1250" y="27"/>
                      <a:pt x="1101" y="83"/>
                    </a:cubicBezTo>
                    <a:cubicBezTo>
                      <a:pt x="400" y="317"/>
                      <a:pt x="0" y="1151"/>
                      <a:pt x="267" y="1885"/>
                    </a:cubicBezTo>
                    <a:cubicBezTo>
                      <a:pt x="449" y="2456"/>
                      <a:pt x="975" y="2805"/>
                      <a:pt x="1562" y="2805"/>
                    </a:cubicBezTo>
                    <a:cubicBezTo>
                      <a:pt x="1728" y="2805"/>
                      <a:pt x="1899" y="2777"/>
                      <a:pt x="2068" y="2719"/>
                    </a:cubicBezTo>
                    <a:cubicBezTo>
                      <a:pt x="2769" y="2452"/>
                      <a:pt x="3136" y="1618"/>
                      <a:pt x="2902" y="917"/>
                    </a:cubicBezTo>
                    <a:cubicBezTo>
                      <a:pt x="2692" y="366"/>
                      <a:pt x="2130" y="0"/>
                      <a:pt x="1559"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34"/>
              <p:cNvSpPr/>
              <p:nvPr/>
            </p:nvSpPr>
            <p:spPr>
              <a:xfrm>
                <a:off x="2618700" y="5000050"/>
                <a:ext cx="70925" cy="62150"/>
              </a:xfrm>
              <a:custGeom>
                <a:rect b="b" l="l" r="r" t="t"/>
                <a:pathLst>
                  <a:path extrusionOk="0" h="2486" w="2837">
                    <a:moveTo>
                      <a:pt x="1442" y="1"/>
                    </a:moveTo>
                    <a:cubicBezTo>
                      <a:pt x="1292" y="1"/>
                      <a:pt x="1142" y="30"/>
                      <a:pt x="1002" y="93"/>
                    </a:cubicBezTo>
                    <a:cubicBezTo>
                      <a:pt x="301" y="293"/>
                      <a:pt x="1" y="1027"/>
                      <a:pt x="234" y="1661"/>
                    </a:cubicBezTo>
                    <a:cubicBezTo>
                      <a:pt x="422" y="2170"/>
                      <a:pt x="933" y="2486"/>
                      <a:pt x="1456" y="2486"/>
                    </a:cubicBezTo>
                    <a:cubicBezTo>
                      <a:pt x="1583" y="2486"/>
                      <a:pt x="1711" y="2467"/>
                      <a:pt x="1835" y="2428"/>
                    </a:cubicBezTo>
                    <a:cubicBezTo>
                      <a:pt x="2503" y="2194"/>
                      <a:pt x="2836" y="1460"/>
                      <a:pt x="2569" y="827"/>
                    </a:cubicBezTo>
                    <a:cubicBezTo>
                      <a:pt x="2416" y="316"/>
                      <a:pt x="1931" y="1"/>
                      <a:pt x="144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34"/>
              <p:cNvSpPr/>
              <p:nvPr/>
            </p:nvSpPr>
            <p:spPr>
              <a:xfrm>
                <a:off x="2667075" y="4830150"/>
                <a:ext cx="75075" cy="67175"/>
              </a:xfrm>
              <a:custGeom>
                <a:rect b="b" l="l" r="r" t="t"/>
                <a:pathLst>
                  <a:path extrusionOk="0" h="2687" w="3003">
                    <a:moveTo>
                      <a:pt x="1517" y="0"/>
                    </a:moveTo>
                    <a:cubicBezTo>
                      <a:pt x="1369" y="0"/>
                      <a:pt x="1218" y="27"/>
                      <a:pt x="1068" y="84"/>
                    </a:cubicBezTo>
                    <a:cubicBezTo>
                      <a:pt x="401" y="317"/>
                      <a:pt x="1" y="1085"/>
                      <a:pt x="267" y="1785"/>
                    </a:cubicBezTo>
                    <a:cubicBezTo>
                      <a:pt x="447" y="2325"/>
                      <a:pt x="944" y="2687"/>
                      <a:pt x="1483" y="2687"/>
                    </a:cubicBezTo>
                    <a:cubicBezTo>
                      <a:pt x="1644" y="2687"/>
                      <a:pt x="1808" y="2655"/>
                      <a:pt x="1969" y="2586"/>
                    </a:cubicBezTo>
                    <a:cubicBezTo>
                      <a:pt x="2636" y="2319"/>
                      <a:pt x="3003" y="1585"/>
                      <a:pt x="2769" y="884"/>
                    </a:cubicBezTo>
                    <a:cubicBezTo>
                      <a:pt x="2559" y="360"/>
                      <a:pt x="2061" y="0"/>
                      <a:pt x="1517"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34"/>
              <p:cNvSpPr/>
              <p:nvPr/>
            </p:nvSpPr>
            <p:spPr>
              <a:xfrm>
                <a:off x="2681250" y="4841825"/>
                <a:ext cx="47550" cy="42750"/>
              </a:xfrm>
              <a:custGeom>
                <a:rect b="b" l="l" r="r" t="t"/>
                <a:pathLst>
                  <a:path extrusionOk="0" h="1710" w="1902">
                    <a:moveTo>
                      <a:pt x="926" y="0"/>
                    </a:moveTo>
                    <a:cubicBezTo>
                      <a:pt x="838" y="0"/>
                      <a:pt x="751" y="16"/>
                      <a:pt x="668" y="51"/>
                    </a:cubicBezTo>
                    <a:cubicBezTo>
                      <a:pt x="234" y="251"/>
                      <a:pt x="1" y="751"/>
                      <a:pt x="167" y="1151"/>
                    </a:cubicBezTo>
                    <a:cubicBezTo>
                      <a:pt x="295" y="1509"/>
                      <a:pt x="579" y="1710"/>
                      <a:pt x="914" y="1710"/>
                    </a:cubicBezTo>
                    <a:cubicBezTo>
                      <a:pt x="1017" y="1710"/>
                      <a:pt x="1125" y="1691"/>
                      <a:pt x="1235" y="1652"/>
                    </a:cubicBezTo>
                    <a:cubicBezTo>
                      <a:pt x="1668" y="1485"/>
                      <a:pt x="1902" y="985"/>
                      <a:pt x="1735" y="551"/>
                    </a:cubicBezTo>
                    <a:cubicBezTo>
                      <a:pt x="1603" y="234"/>
                      <a:pt x="1261" y="0"/>
                      <a:pt x="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34"/>
              <p:cNvSpPr/>
              <p:nvPr/>
            </p:nvSpPr>
            <p:spPr>
              <a:xfrm>
                <a:off x="2692100" y="4850575"/>
                <a:ext cx="26700" cy="26725"/>
              </a:xfrm>
              <a:custGeom>
                <a:rect b="b" l="l" r="r" t="t"/>
                <a:pathLst>
                  <a:path extrusionOk="0" fill="none" h="1069" w="1068">
                    <a:moveTo>
                      <a:pt x="100" y="668"/>
                    </a:moveTo>
                    <a:cubicBezTo>
                      <a:pt x="0" y="434"/>
                      <a:pt x="134" y="168"/>
                      <a:pt x="401" y="101"/>
                    </a:cubicBezTo>
                    <a:cubicBezTo>
                      <a:pt x="634" y="1"/>
                      <a:pt x="868" y="134"/>
                      <a:pt x="968" y="401"/>
                    </a:cubicBezTo>
                    <a:cubicBezTo>
                      <a:pt x="1068" y="635"/>
                      <a:pt x="934" y="901"/>
                      <a:pt x="667" y="968"/>
                    </a:cubicBezTo>
                    <a:cubicBezTo>
                      <a:pt x="434" y="1068"/>
                      <a:pt x="167" y="935"/>
                      <a:pt x="100" y="668"/>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34"/>
              <p:cNvSpPr/>
              <p:nvPr/>
            </p:nvSpPr>
            <p:spPr>
              <a:xfrm>
                <a:off x="2633725" y="4810475"/>
                <a:ext cx="78400" cy="70150"/>
              </a:xfrm>
              <a:custGeom>
                <a:rect b="b" l="l" r="r" t="t"/>
                <a:pathLst>
                  <a:path extrusionOk="0" h="2806" w="3136">
                    <a:moveTo>
                      <a:pt x="1540" y="0"/>
                    </a:moveTo>
                    <a:cubicBezTo>
                      <a:pt x="1392" y="0"/>
                      <a:pt x="1244" y="23"/>
                      <a:pt x="1101" y="70"/>
                    </a:cubicBezTo>
                    <a:cubicBezTo>
                      <a:pt x="401" y="337"/>
                      <a:pt x="0" y="1171"/>
                      <a:pt x="267" y="1872"/>
                    </a:cubicBezTo>
                    <a:cubicBezTo>
                      <a:pt x="499" y="2438"/>
                      <a:pt x="1009" y="2806"/>
                      <a:pt x="1567" y="2806"/>
                    </a:cubicBezTo>
                    <a:cubicBezTo>
                      <a:pt x="1732" y="2806"/>
                      <a:pt x="1901" y="2774"/>
                      <a:pt x="2068" y="2706"/>
                    </a:cubicBezTo>
                    <a:cubicBezTo>
                      <a:pt x="2769" y="2439"/>
                      <a:pt x="3136" y="1605"/>
                      <a:pt x="2902" y="904"/>
                    </a:cubicBezTo>
                    <a:cubicBezTo>
                      <a:pt x="2690" y="346"/>
                      <a:pt x="2118" y="0"/>
                      <a:pt x="1540"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34"/>
              <p:cNvSpPr/>
              <p:nvPr/>
            </p:nvSpPr>
            <p:spPr>
              <a:xfrm>
                <a:off x="2694600" y="4813250"/>
                <a:ext cx="70900" cy="62150"/>
              </a:xfrm>
              <a:custGeom>
                <a:rect b="b" l="l" r="r" t="t"/>
                <a:pathLst>
                  <a:path extrusionOk="0" h="2486" w="2836">
                    <a:moveTo>
                      <a:pt x="1455" y="1"/>
                    </a:moveTo>
                    <a:cubicBezTo>
                      <a:pt x="1304" y="1"/>
                      <a:pt x="1150" y="30"/>
                      <a:pt x="1001" y="93"/>
                    </a:cubicBezTo>
                    <a:cubicBezTo>
                      <a:pt x="334" y="293"/>
                      <a:pt x="0" y="1060"/>
                      <a:pt x="234" y="1661"/>
                    </a:cubicBezTo>
                    <a:cubicBezTo>
                      <a:pt x="448" y="2170"/>
                      <a:pt x="943" y="2486"/>
                      <a:pt x="1459" y="2486"/>
                    </a:cubicBezTo>
                    <a:cubicBezTo>
                      <a:pt x="1584" y="2486"/>
                      <a:pt x="1711" y="2467"/>
                      <a:pt x="1835" y="2428"/>
                    </a:cubicBezTo>
                    <a:cubicBezTo>
                      <a:pt x="2502" y="2228"/>
                      <a:pt x="2836" y="1460"/>
                      <a:pt x="2569" y="827"/>
                    </a:cubicBezTo>
                    <a:cubicBezTo>
                      <a:pt x="2416" y="316"/>
                      <a:pt x="1950" y="1"/>
                      <a:pt x="1455"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34"/>
              <p:cNvSpPr/>
              <p:nvPr/>
            </p:nvSpPr>
            <p:spPr>
              <a:xfrm>
                <a:off x="2770475" y="4748750"/>
                <a:ext cx="75075" cy="66625"/>
              </a:xfrm>
              <a:custGeom>
                <a:rect b="b" l="l" r="r" t="t"/>
                <a:pathLst>
                  <a:path extrusionOk="0" h="2665" w="3003">
                    <a:moveTo>
                      <a:pt x="1469" y="0"/>
                    </a:moveTo>
                    <a:cubicBezTo>
                      <a:pt x="1325" y="0"/>
                      <a:pt x="1178" y="23"/>
                      <a:pt x="1035" y="71"/>
                    </a:cubicBezTo>
                    <a:cubicBezTo>
                      <a:pt x="368" y="338"/>
                      <a:pt x="1" y="1072"/>
                      <a:pt x="234" y="1805"/>
                    </a:cubicBezTo>
                    <a:cubicBezTo>
                      <a:pt x="439" y="2343"/>
                      <a:pt x="938" y="2664"/>
                      <a:pt x="1476" y="2664"/>
                    </a:cubicBezTo>
                    <a:cubicBezTo>
                      <a:pt x="1639" y="2664"/>
                      <a:pt x="1806" y="2635"/>
                      <a:pt x="1969" y="2573"/>
                    </a:cubicBezTo>
                    <a:cubicBezTo>
                      <a:pt x="2636" y="2339"/>
                      <a:pt x="3003" y="1572"/>
                      <a:pt x="2736" y="871"/>
                    </a:cubicBezTo>
                    <a:cubicBezTo>
                      <a:pt x="2550" y="341"/>
                      <a:pt x="2027" y="0"/>
                      <a:pt x="1469"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34"/>
              <p:cNvSpPr/>
              <p:nvPr/>
            </p:nvSpPr>
            <p:spPr>
              <a:xfrm>
                <a:off x="2783825" y="4760925"/>
                <a:ext cx="48400" cy="42575"/>
              </a:xfrm>
              <a:custGeom>
                <a:rect b="b" l="l" r="r" t="t"/>
                <a:pathLst>
                  <a:path extrusionOk="0" h="1703" w="1936">
                    <a:moveTo>
                      <a:pt x="942" y="0"/>
                    </a:moveTo>
                    <a:cubicBezTo>
                      <a:pt x="850" y="0"/>
                      <a:pt x="758" y="16"/>
                      <a:pt x="668" y="51"/>
                    </a:cubicBezTo>
                    <a:cubicBezTo>
                      <a:pt x="267" y="218"/>
                      <a:pt x="1" y="718"/>
                      <a:pt x="167" y="1152"/>
                    </a:cubicBezTo>
                    <a:cubicBezTo>
                      <a:pt x="300" y="1469"/>
                      <a:pt x="620" y="1703"/>
                      <a:pt x="981" y="1703"/>
                    </a:cubicBezTo>
                    <a:cubicBezTo>
                      <a:pt x="1075" y="1703"/>
                      <a:pt x="1171" y="1687"/>
                      <a:pt x="1268" y="1652"/>
                    </a:cubicBezTo>
                    <a:cubicBezTo>
                      <a:pt x="1668" y="1485"/>
                      <a:pt x="1935" y="985"/>
                      <a:pt x="1768" y="551"/>
                    </a:cubicBezTo>
                    <a:cubicBezTo>
                      <a:pt x="1636" y="234"/>
                      <a:pt x="1294"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34"/>
              <p:cNvSpPr/>
              <p:nvPr/>
            </p:nvSpPr>
            <p:spPr>
              <a:xfrm>
                <a:off x="2794675" y="4769700"/>
                <a:ext cx="25875" cy="25875"/>
              </a:xfrm>
              <a:custGeom>
                <a:rect b="b" l="l" r="r" t="t"/>
                <a:pathLst>
                  <a:path extrusionOk="0" fill="none" h="1035" w="1035">
                    <a:moveTo>
                      <a:pt x="67" y="667"/>
                    </a:moveTo>
                    <a:cubicBezTo>
                      <a:pt x="0" y="400"/>
                      <a:pt x="100" y="167"/>
                      <a:pt x="367" y="67"/>
                    </a:cubicBezTo>
                    <a:cubicBezTo>
                      <a:pt x="601" y="0"/>
                      <a:pt x="867" y="134"/>
                      <a:pt x="934" y="367"/>
                    </a:cubicBezTo>
                    <a:cubicBezTo>
                      <a:pt x="1034" y="634"/>
                      <a:pt x="901" y="867"/>
                      <a:pt x="667" y="967"/>
                    </a:cubicBezTo>
                    <a:cubicBezTo>
                      <a:pt x="467" y="1034"/>
                      <a:pt x="167" y="901"/>
                      <a:pt x="67" y="667"/>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34"/>
              <p:cNvSpPr/>
              <p:nvPr/>
            </p:nvSpPr>
            <p:spPr>
              <a:xfrm>
                <a:off x="2737125" y="4729150"/>
                <a:ext cx="78425" cy="69425"/>
              </a:xfrm>
              <a:custGeom>
                <a:rect b="b" l="l" r="r" t="t"/>
                <a:pathLst>
                  <a:path extrusionOk="0" h="2777" w="3137">
                    <a:moveTo>
                      <a:pt x="1577" y="1"/>
                    </a:moveTo>
                    <a:cubicBezTo>
                      <a:pt x="1417" y="1"/>
                      <a:pt x="1256" y="29"/>
                      <a:pt x="1101" y="88"/>
                    </a:cubicBezTo>
                    <a:cubicBezTo>
                      <a:pt x="367" y="321"/>
                      <a:pt x="1" y="1155"/>
                      <a:pt x="267" y="1856"/>
                    </a:cubicBezTo>
                    <a:cubicBezTo>
                      <a:pt x="475" y="2427"/>
                      <a:pt x="1007" y="2776"/>
                      <a:pt x="1564" y="2776"/>
                    </a:cubicBezTo>
                    <a:cubicBezTo>
                      <a:pt x="1721" y="2776"/>
                      <a:pt x="1881" y="2748"/>
                      <a:pt x="2035" y="2690"/>
                    </a:cubicBezTo>
                    <a:cubicBezTo>
                      <a:pt x="2769" y="2456"/>
                      <a:pt x="3136" y="1622"/>
                      <a:pt x="2869" y="922"/>
                    </a:cubicBezTo>
                    <a:cubicBezTo>
                      <a:pt x="2687" y="350"/>
                      <a:pt x="2141" y="1"/>
                      <a:pt x="1577"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34"/>
              <p:cNvSpPr/>
              <p:nvPr/>
            </p:nvSpPr>
            <p:spPr>
              <a:xfrm>
                <a:off x="2798000" y="4731150"/>
                <a:ext cx="70900" cy="62550"/>
              </a:xfrm>
              <a:custGeom>
                <a:rect b="b" l="l" r="r" t="t"/>
                <a:pathLst>
                  <a:path extrusionOk="0" h="2502" w="2836">
                    <a:moveTo>
                      <a:pt x="1405" y="0"/>
                    </a:moveTo>
                    <a:cubicBezTo>
                      <a:pt x="1268" y="0"/>
                      <a:pt x="1131" y="24"/>
                      <a:pt x="1001" y="74"/>
                    </a:cubicBezTo>
                    <a:cubicBezTo>
                      <a:pt x="334" y="275"/>
                      <a:pt x="1" y="1042"/>
                      <a:pt x="234" y="1676"/>
                    </a:cubicBezTo>
                    <a:cubicBezTo>
                      <a:pt x="438" y="2186"/>
                      <a:pt x="897" y="2502"/>
                      <a:pt x="1385" y="2502"/>
                    </a:cubicBezTo>
                    <a:cubicBezTo>
                      <a:pt x="1534" y="2502"/>
                      <a:pt x="1687" y="2472"/>
                      <a:pt x="1835" y="2409"/>
                    </a:cubicBezTo>
                    <a:cubicBezTo>
                      <a:pt x="2502" y="2209"/>
                      <a:pt x="2836" y="1442"/>
                      <a:pt x="2569" y="842"/>
                    </a:cubicBezTo>
                    <a:cubicBezTo>
                      <a:pt x="2412" y="318"/>
                      <a:pt x="1906" y="0"/>
                      <a:pt x="1405"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34"/>
              <p:cNvSpPr/>
              <p:nvPr/>
            </p:nvSpPr>
            <p:spPr>
              <a:xfrm>
                <a:off x="2487775" y="4992575"/>
                <a:ext cx="75075" cy="66700"/>
              </a:xfrm>
              <a:custGeom>
                <a:rect b="b" l="l" r="r" t="t"/>
                <a:pathLst>
                  <a:path extrusionOk="0" h="2668" w="3003">
                    <a:moveTo>
                      <a:pt x="1493" y="0"/>
                    </a:moveTo>
                    <a:cubicBezTo>
                      <a:pt x="962" y="0"/>
                      <a:pt x="447" y="328"/>
                      <a:pt x="268" y="892"/>
                    </a:cubicBezTo>
                    <a:cubicBezTo>
                      <a:pt x="1" y="1559"/>
                      <a:pt x="334" y="2326"/>
                      <a:pt x="1068" y="2593"/>
                    </a:cubicBezTo>
                    <a:cubicBezTo>
                      <a:pt x="1211" y="2643"/>
                      <a:pt x="1358" y="2667"/>
                      <a:pt x="1504" y="2667"/>
                    </a:cubicBezTo>
                    <a:cubicBezTo>
                      <a:pt x="2041" y="2667"/>
                      <a:pt x="2560" y="2343"/>
                      <a:pt x="2769" y="1793"/>
                    </a:cubicBezTo>
                    <a:cubicBezTo>
                      <a:pt x="3003" y="1126"/>
                      <a:pt x="2669" y="325"/>
                      <a:pt x="1969" y="92"/>
                    </a:cubicBezTo>
                    <a:cubicBezTo>
                      <a:pt x="1815" y="30"/>
                      <a:pt x="1653" y="0"/>
                      <a:pt x="1493"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34"/>
              <p:cNvSpPr/>
              <p:nvPr/>
            </p:nvSpPr>
            <p:spPr>
              <a:xfrm>
                <a:off x="2501950" y="5005175"/>
                <a:ext cx="47575" cy="41925"/>
              </a:xfrm>
              <a:custGeom>
                <a:rect b="b" l="l" r="r" t="t"/>
                <a:pathLst>
                  <a:path extrusionOk="0" h="1677" w="1903">
                    <a:moveTo>
                      <a:pt x="960" y="0"/>
                    </a:moveTo>
                    <a:cubicBezTo>
                      <a:pt x="630" y="0"/>
                      <a:pt x="298" y="217"/>
                      <a:pt x="168" y="555"/>
                    </a:cubicBezTo>
                    <a:cubicBezTo>
                      <a:pt x="1" y="955"/>
                      <a:pt x="201" y="1456"/>
                      <a:pt x="668" y="1622"/>
                    </a:cubicBezTo>
                    <a:cubicBezTo>
                      <a:pt x="756" y="1659"/>
                      <a:pt x="849" y="1676"/>
                      <a:pt x="943" y="1676"/>
                    </a:cubicBezTo>
                    <a:cubicBezTo>
                      <a:pt x="1273" y="1676"/>
                      <a:pt x="1605" y="1460"/>
                      <a:pt x="1735" y="1122"/>
                    </a:cubicBezTo>
                    <a:cubicBezTo>
                      <a:pt x="1902" y="722"/>
                      <a:pt x="1669" y="221"/>
                      <a:pt x="1235" y="55"/>
                    </a:cubicBezTo>
                    <a:cubicBezTo>
                      <a:pt x="1147" y="18"/>
                      <a:pt x="1054"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34"/>
              <p:cNvSpPr/>
              <p:nvPr/>
            </p:nvSpPr>
            <p:spPr>
              <a:xfrm>
                <a:off x="2511975" y="5012375"/>
                <a:ext cx="25875" cy="26700"/>
              </a:xfrm>
              <a:custGeom>
                <a:rect b="b" l="l" r="r" t="t"/>
                <a:pathLst>
                  <a:path extrusionOk="0" fill="none" h="1068" w="1035">
                    <a:moveTo>
                      <a:pt x="100" y="367"/>
                    </a:moveTo>
                    <a:cubicBezTo>
                      <a:pt x="167" y="133"/>
                      <a:pt x="467" y="0"/>
                      <a:pt x="667" y="133"/>
                    </a:cubicBezTo>
                    <a:cubicBezTo>
                      <a:pt x="934" y="200"/>
                      <a:pt x="1034" y="500"/>
                      <a:pt x="934" y="701"/>
                    </a:cubicBezTo>
                    <a:cubicBezTo>
                      <a:pt x="834" y="967"/>
                      <a:pt x="534" y="1067"/>
                      <a:pt x="334" y="967"/>
                    </a:cubicBezTo>
                    <a:cubicBezTo>
                      <a:pt x="134" y="867"/>
                      <a:pt x="0" y="634"/>
                      <a:pt x="100" y="367"/>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34"/>
              <p:cNvSpPr/>
              <p:nvPr/>
            </p:nvSpPr>
            <p:spPr>
              <a:xfrm>
                <a:off x="2474450" y="4956800"/>
                <a:ext cx="78400" cy="69775"/>
              </a:xfrm>
              <a:custGeom>
                <a:rect b="b" l="l" r="r" t="t"/>
                <a:pathLst>
                  <a:path extrusionOk="0" h="2791" w="3136">
                    <a:moveTo>
                      <a:pt x="1560" y="1"/>
                    </a:moveTo>
                    <a:cubicBezTo>
                      <a:pt x="1005" y="1"/>
                      <a:pt x="474" y="344"/>
                      <a:pt x="267" y="889"/>
                    </a:cubicBezTo>
                    <a:cubicBezTo>
                      <a:pt x="0" y="1589"/>
                      <a:pt x="334" y="2423"/>
                      <a:pt x="1034" y="2690"/>
                    </a:cubicBezTo>
                    <a:cubicBezTo>
                      <a:pt x="1202" y="2759"/>
                      <a:pt x="1372" y="2791"/>
                      <a:pt x="1538" y="2791"/>
                    </a:cubicBezTo>
                    <a:cubicBezTo>
                      <a:pt x="2095" y="2791"/>
                      <a:pt x="2604" y="2429"/>
                      <a:pt x="2835" y="1889"/>
                    </a:cubicBezTo>
                    <a:cubicBezTo>
                      <a:pt x="3136" y="1189"/>
                      <a:pt x="2735" y="388"/>
                      <a:pt x="2035" y="88"/>
                    </a:cubicBezTo>
                    <a:cubicBezTo>
                      <a:pt x="1879" y="29"/>
                      <a:pt x="1719" y="1"/>
                      <a:pt x="1560"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34"/>
              <p:cNvSpPr/>
              <p:nvPr/>
            </p:nvSpPr>
            <p:spPr>
              <a:xfrm>
                <a:off x="2522800" y="4996700"/>
                <a:ext cx="69250" cy="61750"/>
              </a:xfrm>
              <a:custGeom>
                <a:rect b="b" l="l" r="r" t="t"/>
                <a:pathLst>
                  <a:path extrusionOk="0" h="2470" w="2770">
                    <a:moveTo>
                      <a:pt x="1382" y="1"/>
                    </a:moveTo>
                    <a:cubicBezTo>
                      <a:pt x="895" y="1"/>
                      <a:pt x="438" y="310"/>
                      <a:pt x="234" y="794"/>
                    </a:cubicBezTo>
                    <a:cubicBezTo>
                      <a:pt x="1" y="1428"/>
                      <a:pt x="334" y="2128"/>
                      <a:pt x="935" y="2395"/>
                    </a:cubicBezTo>
                    <a:cubicBezTo>
                      <a:pt x="1072" y="2446"/>
                      <a:pt x="1213" y="2470"/>
                      <a:pt x="1352" y="2470"/>
                    </a:cubicBezTo>
                    <a:cubicBezTo>
                      <a:pt x="1852" y="2470"/>
                      <a:pt x="2327" y="2157"/>
                      <a:pt x="2536" y="1661"/>
                    </a:cubicBezTo>
                    <a:cubicBezTo>
                      <a:pt x="2769" y="1061"/>
                      <a:pt x="2436" y="327"/>
                      <a:pt x="1835" y="93"/>
                    </a:cubicBezTo>
                    <a:cubicBezTo>
                      <a:pt x="1686" y="30"/>
                      <a:pt x="1532" y="1"/>
                      <a:pt x="138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34"/>
              <p:cNvSpPr/>
              <p:nvPr/>
            </p:nvSpPr>
            <p:spPr>
              <a:xfrm>
                <a:off x="2472775" y="4781975"/>
                <a:ext cx="73400" cy="66075"/>
              </a:xfrm>
              <a:custGeom>
                <a:rect b="b" l="l" r="r" t="t"/>
                <a:pathLst>
                  <a:path extrusionOk="0" h="2643" w="2936">
                    <a:moveTo>
                      <a:pt x="1464" y="0"/>
                    </a:moveTo>
                    <a:cubicBezTo>
                      <a:pt x="1077" y="0"/>
                      <a:pt x="694" y="161"/>
                      <a:pt x="434" y="476"/>
                    </a:cubicBezTo>
                    <a:cubicBezTo>
                      <a:pt x="0" y="1044"/>
                      <a:pt x="34" y="1877"/>
                      <a:pt x="601" y="2344"/>
                    </a:cubicBezTo>
                    <a:cubicBezTo>
                      <a:pt x="847" y="2547"/>
                      <a:pt x="1149" y="2643"/>
                      <a:pt x="1451" y="2643"/>
                    </a:cubicBezTo>
                    <a:cubicBezTo>
                      <a:pt x="1845" y="2643"/>
                      <a:pt x="2238" y="2480"/>
                      <a:pt x="2502" y="2178"/>
                    </a:cubicBezTo>
                    <a:cubicBezTo>
                      <a:pt x="2936" y="1644"/>
                      <a:pt x="2869" y="743"/>
                      <a:pt x="2335" y="310"/>
                    </a:cubicBezTo>
                    <a:cubicBezTo>
                      <a:pt x="2084" y="102"/>
                      <a:pt x="1773" y="0"/>
                      <a:pt x="1464"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34"/>
              <p:cNvSpPr/>
              <p:nvPr/>
            </p:nvSpPr>
            <p:spPr>
              <a:xfrm>
                <a:off x="2486125" y="4794925"/>
                <a:ext cx="45875" cy="40950"/>
              </a:xfrm>
              <a:custGeom>
                <a:rect b="b" l="l" r="r" t="t"/>
                <a:pathLst>
                  <a:path extrusionOk="0" h="1638" w="1835">
                    <a:moveTo>
                      <a:pt x="944" y="0"/>
                    </a:moveTo>
                    <a:cubicBezTo>
                      <a:pt x="698" y="0"/>
                      <a:pt x="451" y="104"/>
                      <a:pt x="300" y="292"/>
                    </a:cubicBezTo>
                    <a:cubicBezTo>
                      <a:pt x="0" y="659"/>
                      <a:pt x="33" y="1159"/>
                      <a:pt x="367" y="1460"/>
                    </a:cubicBezTo>
                    <a:cubicBezTo>
                      <a:pt x="515" y="1578"/>
                      <a:pt x="703" y="1637"/>
                      <a:pt x="892" y="1637"/>
                    </a:cubicBezTo>
                    <a:cubicBezTo>
                      <a:pt x="1129" y="1637"/>
                      <a:pt x="1368" y="1545"/>
                      <a:pt x="1534" y="1359"/>
                    </a:cubicBezTo>
                    <a:cubicBezTo>
                      <a:pt x="1835" y="1026"/>
                      <a:pt x="1801" y="492"/>
                      <a:pt x="1468" y="192"/>
                    </a:cubicBezTo>
                    <a:cubicBezTo>
                      <a:pt x="1323" y="61"/>
                      <a:pt x="1133" y="0"/>
                      <a:pt x="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34"/>
              <p:cNvSpPr/>
              <p:nvPr/>
            </p:nvSpPr>
            <p:spPr>
              <a:xfrm>
                <a:off x="2496125" y="4803050"/>
                <a:ext cx="26700" cy="25875"/>
              </a:xfrm>
              <a:custGeom>
                <a:rect b="b" l="l" r="r" t="t"/>
                <a:pathLst>
                  <a:path extrusionOk="0" fill="none" h="1035" w="1068">
                    <a:moveTo>
                      <a:pt x="167" y="201"/>
                    </a:moveTo>
                    <a:cubicBezTo>
                      <a:pt x="334" y="0"/>
                      <a:pt x="634" y="0"/>
                      <a:pt x="834" y="167"/>
                    </a:cubicBezTo>
                    <a:cubicBezTo>
                      <a:pt x="1068" y="334"/>
                      <a:pt x="1068" y="634"/>
                      <a:pt x="901" y="834"/>
                    </a:cubicBezTo>
                    <a:cubicBezTo>
                      <a:pt x="701" y="1034"/>
                      <a:pt x="434" y="1034"/>
                      <a:pt x="234" y="868"/>
                    </a:cubicBezTo>
                    <a:cubicBezTo>
                      <a:pt x="67" y="701"/>
                      <a:pt x="0" y="401"/>
                      <a:pt x="167" y="201"/>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34"/>
              <p:cNvSpPr/>
              <p:nvPr/>
            </p:nvSpPr>
            <p:spPr>
              <a:xfrm>
                <a:off x="2470275" y="4744650"/>
                <a:ext cx="78400" cy="69825"/>
              </a:xfrm>
              <a:custGeom>
                <a:rect b="b" l="l" r="r" t="t"/>
                <a:pathLst>
                  <a:path extrusionOk="0" h="2793" w="3136">
                    <a:moveTo>
                      <a:pt x="1560" y="1"/>
                    </a:moveTo>
                    <a:cubicBezTo>
                      <a:pt x="1166" y="1"/>
                      <a:pt x="777" y="170"/>
                      <a:pt x="501" y="502"/>
                    </a:cubicBezTo>
                    <a:cubicBezTo>
                      <a:pt x="0" y="1069"/>
                      <a:pt x="100" y="1969"/>
                      <a:pt x="667" y="2470"/>
                    </a:cubicBezTo>
                    <a:cubicBezTo>
                      <a:pt x="930" y="2689"/>
                      <a:pt x="1245" y="2793"/>
                      <a:pt x="1557" y="2793"/>
                    </a:cubicBezTo>
                    <a:cubicBezTo>
                      <a:pt x="1957" y="2793"/>
                      <a:pt x="2354" y="2622"/>
                      <a:pt x="2635" y="2303"/>
                    </a:cubicBezTo>
                    <a:cubicBezTo>
                      <a:pt x="3136" y="1703"/>
                      <a:pt x="3036" y="835"/>
                      <a:pt x="2469" y="335"/>
                    </a:cubicBezTo>
                    <a:cubicBezTo>
                      <a:pt x="2200" y="111"/>
                      <a:pt x="1878" y="1"/>
                      <a:pt x="1560"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34"/>
              <p:cNvSpPr/>
              <p:nvPr/>
            </p:nvSpPr>
            <p:spPr>
              <a:xfrm>
                <a:off x="2504450" y="4796075"/>
                <a:ext cx="69250" cy="62700"/>
              </a:xfrm>
              <a:custGeom>
                <a:rect b="b" l="l" r="r" t="t"/>
                <a:pathLst>
                  <a:path extrusionOk="0" h="2508" w="2770">
                    <a:moveTo>
                      <a:pt x="1358" y="0"/>
                    </a:moveTo>
                    <a:cubicBezTo>
                      <a:pt x="1012" y="0"/>
                      <a:pt x="673" y="153"/>
                      <a:pt x="435" y="446"/>
                    </a:cubicBezTo>
                    <a:cubicBezTo>
                      <a:pt x="1" y="980"/>
                      <a:pt x="68" y="1780"/>
                      <a:pt x="568" y="2181"/>
                    </a:cubicBezTo>
                    <a:cubicBezTo>
                      <a:pt x="817" y="2399"/>
                      <a:pt x="1110" y="2508"/>
                      <a:pt x="1398" y="2508"/>
                    </a:cubicBezTo>
                    <a:cubicBezTo>
                      <a:pt x="1728" y="2508"/>
                      <a:pt x="2053" y="2365"/>
                      <a:pt x="2303" y="2081"/>
                    </a:cubicBezTo>
                    <a:cubicBezTo>
                      <a:pt x="2770" y="1514"/>
                      <a:pt x="2736" y="780"/>
                      <a:pt x="2169" y="313"/>
                    </a:cubicBezTo>
                    <a:cubicBezTo>
                      <a:pt x="1929" y="103"/>
                      <a:pt x="1641" y="0"/>
                      <a:pt x="1358"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34"/>
              <p:cNvSpPr/>
              <p:nvPr/>
            </p:nvSpPr>
            <p:spPr>
              <a:xfrm>
                <a:off x="2623700" y="4551475"/>
                <a:ext cx="76750" cy="67050"/>
              </a:xfrm>
              <a:custGeom>
                <a:rect b="b" l="l" r="r" t="t"/>
                <a:pathLst>
                  <a:path extrusionOk="0" h="2682" w="3070">
                    <a:moveTo>
                      <a:pt x="1532" y="0"/>
                    </a:moveTo>
                    <a:cubicBezTo>
                      <a:pt x="1063" y="0"/>
                      <a:pt x="616" y="261"/>
                      <a:pt x="368" y="690"/>
                    </a:cubicBezTo>
                    <a:cubicBezTo>
                      <a:pt x="1" y="1324"/>
                      <a:pt x="234" y="2124"/>
                      <a:pt x="868" y="2491"/>
                    </a:cubicBezTo>
                    <a:cubicBezTo>
                      <a:pt x="1086" y="2622"/>
                      <a:pt x="1318" y="2682"/>
                      <a:pt x="1545" y="2682"/>
                    </a:cubicBezTo>
                    <a:cubicBezTo>
                      <a:pt x="2012" y="2682"/>
                      <a:pt x="2456" y="2429"/>
                      <a:pt x="2703" y="2024"/>
                    </a:cubicBezTo>
                    <a:cubicBezTo>
                      <a:pt x="3070" y="1357"/>
                      <a:pt x="2836" y="557"/>
                      <a:pt x="2203" y="190"/>
                    </a:cubicBezTo>
                    <a:cubicBezTo>
                      <a:pt x="1987" y="60"/>
                      <a:pt x="1757" y="0"/>
                      <a:pt x="1532"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34"/>
              <p:cNvSpPr/>
              <p:nvPr/>
            </p:nvSpPr>
            <p:spPr>
              <a:xfrm>
                <a:off x="2639550" y="4563900"/>
                <a:ext cx="46725" cy="41325"/>
              </a:xfrm>
              <a:custGeom>
                <a:rect b="b" l="l" r="r" t="t"/>
                <a:pathLst>
                  <a:path extrusionOk="0" h="1653" w="1869">
                    <a:moveTo>
                      <a:pt x="913" y="1"/>
                    </a:moveTo>
                    <a:cubicBezTo>
                      <a:pt x="620" y="1"/>
                      <a:pt x="339" y="150"/>
                      <a:pt x="201" y="427"/>
                    </a:cubicBezTo>
                    <a:cubicBezTo>
                      <a:pt x="1" y="793"/>
                      <a:pt x="101" y="1361"/>
                      <a:pt x="534" y="1561"/>
                    </a:cubicBezTo>
                    <a:cubicBezTo>
                      <a:pt x="648" y="1623"/>
                      <a:pt x="778" y="1653"/>
                      <a:pt x="909" y="1653"/>
                    </a:cubicBezTo>
                    <a:cubicBezTo>
                      <a:pt x="1203" y="1653"/>
                      <a:pt x="1507" y="1503"/>
                      <a:pt x="1669" y="1227"/>
                    </a:cubicBezTo>
                    <a:cubicBezTo>
                      <a:pt x="1869" y="860"/>
                      <a:pt x="1735" y="293"/>
                      <a:pt x="1302" y="93"/>
                    </a:cubicBezTo>
                    <a:cubicBezTo>
                      <a:pt x="1178" y="31"/>
                      <a:pt x="1044" y="1"/>
                      <a:pt x="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34"/>
              <p:cNvSpPr/>
              <p:nvPr/>
            </p:nvSpPr>
            <p:spPr>
              <a:xfrm>
                <a:off x="2649575" y="4571225"/>
                <a:ext cx="25875" cy="26700"/>
              </a:xfrm>
              <a:custGeom>
                <a:rect b="b" l="l" r="r" t="t"/>
                <a:pathLst>
                  <a:path extrusionOk="0" fill="none" h="1068" w="1035">
                    <a:moveTo>
                      <a:pt x="767" y="134"/>
                    </a:moveTo>
                    <a:cubicBezTo>
                      <a:pt x="967" y="267"/>
                      <a:pt x="1034" y="567"/>
                      <a:pt x="934" y="767"/>
                    </a:cubicBezTo>
                    <a:cubicBezTo>
                      <a:pt x="801" y="967"/>
                      <a:pt x="500" y="1068"/>
                      <a:pt x="300" y="934"/>
                    </a:cubicBezTo>
                    <a:cubicBezTo>
                      <a:pt x="100" y="801"/>
                      <a:pt x="0" y="500"/>
                      <a:pt x="133" y="300"/>
                    </a:cubicBezTo>
                    <a:cubicBezTo>
                      <a:pt x="200" y="100"/>
                      <a:pt x="500" y="0"/>
                      <a:pt x="767" y="134"/>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34"/>
              <p:cNvSpPr/>
              <p:nvPr/>
            </p:nvSpPr>
            <p:spPr>
              <a:xfrm>
                <a:off x="2657900" y="4543175"/>
                <a:ext cx="80075" cy="70300"/>
              </a:xfrm>
              <a:custGeom>
                <a:rect b="b" l="l" r="r" t="t"/>
                <a:pathLst>
                  <a:path extrusionOk="0" h="2812" w="3203">
                    <a:moveTo>
                      <a:pt x="1621" y="0"/>
                    </a:moveTo>
                    <a:cubicBezTo>
                      <a:pt x="1127" y="0"/>
                      <a:pt x="639" y="268"/>
                      <a:pt x="368" y="722"/>
                    </a:cubicBezTo>
                    <a:cubicBezTo>
                      <a:pt x="1" y="1422"/>
                      <a:pt x="267" y="2256"/>
                      <a:pt x="935" y="2623"/>
                    </a:cubicBezTo>
                    <a:cubicBezTo>
                      <a:pt x="1159" y="2751"/>
                      <a:pt x="1397" y="2811"/>
                      <a:pt x="1630" y="2811"/>
                    </a:cubicBezTo>
                    <a:cubicBezTo>
                      <a:pt x="2122" y="2811"/>
                      <a:pt x="2587" y="2543"/>
                      <a:pt x="2836" y="2089"/>
                    </a:cubicBezTo>
                    <a:cubicBezTo>
                      <a:pt x="3203" y="1389"/>
                      <a:pt x="2969" y="555"/>
                      <a:pt x="2302" y="188"/>
                    </a:cubicBezTo>
                    <a:cubicBezTo>
                      <a:pt x="2088" y="60"/>
                      <a:pt x="1854" y="0"/>
                      <a:pt x="1621"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34"/>
              <p:cNvSpPr/>
              <p:nvPr/>
            </p:nvSpPr>
            <p:spPr>
              <a:xfrm>
                <a:off x="2620375" y="4585525"/>
                <a:ext cx="70900" cy="62100"/>
              </a:xfrm>
              <a:custGeom>
                <a:rect b="b" l="l" r="r" t="t"/>
                <a:pathLst>
                  <a:path extrusionOk="0" h="2484" w="2836">
                    <a:moveTo>
                      <a:pt x="1431" y="0"/>
                    </a:moveTo>
                    <a:cubicBezTo>
                      <a:pt x="1006" y="0"/>
                      <a:pt x="580" y="215"/>
                      <a:pt x="334" y="596"/>
                    </a:cubicBezTo>
                    <a:cubicBezTo>
                      <a:pt x="1" y="1229"/>
                      <a:pt x="201" y="1997"/>
                      <a:pt x="801" y="2330"/>
                    </a:cubicBezTo>
                    <a:cubicBezTo>
                      <a:pt x="1000" y="2435"/>
                      <a:pt x="1210" y="2484"/>
                      <a:pt x="1413" y="2484"/>
                    </a:cubicBezTo>
                    <a:cubicBezTo>
                      <a:pt x="1857" y="2484"/>
                      <a:pt x="2274" y="2252"/>
                      <a:pt x="2502" y="1863"/>
                    </a:cubicBezTo>
                    <a:cubicBezTo>
                      <a:pt x="2836" y="1229"/>
                      <a:pt x="2636" y="496"/>
                      <a:pt x="2035" y="162"/>
                    </a:cubicBezTo>
                    <a:cubicBezTo>
                      <a:pt x="1848" y="52"/>
                      <a:pt x="1640" y="0"/>
                      <a:pt x="1431"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67" name="Google Shape;2067;p34"/>
            <p:cNvGrpSpPr/>
            <p:nvPr/>
          </p:nvGrpSpPr>
          <p:grpSpPr>
            <a:xfrm rot="5007979">
              <a:off x="2640767" y="1161577"/>
              <a:ext cx="545115" cy="298219"/>
              <a:chOff x="1673025" y="3956400"/>
              <a:chExt cx="541250" cy="296075"/>
            </a:xfrm>
          </p:grpSpPr>
          <p:sp>
            <p:nvSpPr>
              <p:cNvPr id="2068" name="Google Shape;2068;p34"/>
              <p:cNvSpPr/>
              <p:nvPr/>
            </p:nvSpPr>
            <p:spPr>
              <a:xfrm>
                <a:off x="1731400" y="4024150"/>
                <a:ext cx="482875" cy="130125"/>
              </a:xfrm>
              <a:custGeom>
                <a:rect b="b" l="l" r="r" t="t"/>
                <a:pathLst>
                  <a:path extrusionOk="0" fill="none" h="5205" w="19315">
                    <a:moveTo>
                      <a:pt x="19315" y="2970"/>
                    </a:moveTo>
                    <a:cubicBezTo>
                      <a:pt x="12910" y="5204"/>
                      <a:pt x="5405" y="4037"/>
                      <a:pt x="1"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34"/>
              <p:cNvSpPr/>
              <p:nvPr/>
            </p:nvSpPr>
            <p:spPr>
              <a:xfrm>
                <a:off x="1827300" y="3994975"/>
                <a:ext cx="84250" cy="110925"/>
              </a:xfrm>
              <a:custGeom>
                <a:rect b="b" l="l" r="r" t="t"/>
                <a:pathLst>
                  <a:path extrusionOk="0" fill="none" h="4437" w="3370">
                    <a:moveTo>
                      <a:pt x="3370" y="4437"/>
                    </a:moveTo>
                    <a:cubicBezTo>
                      <a:pt x="2469" y="2802"/>
                      <a:pt x="1302" y="1301"/>
                      <a:pt x="1"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34"/>
              <p:cNvSpPr/>
              <p:nvPr/>
            </p:nvSpPr>
            <p:spPr>
              <a:xfrm>
                <a:off x="1919875" y="4127575"/>
                <a:ext cx="120950" cy="64225"/>
              </a:xfrm>
              <a:custGeom>
                <a:rect b="b" l="l" r="r" t="t"/>
                <a:pathLst>
                  <a:path extrusionOk="0" fill="none" h="2569" w="4838">
                    <a:moveTo>
                      <a:pt x="4837" y="0"/>
                    </a:moveTo>
                    <a:cubicBezTo>
                      <a:pt x="3636" y="1401"/>
                      <a:pt x="1869" y="2368"/>
                      <a:pt x="1" y="2569"/>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34"/>
              <p:cNvSpPr/>
              <p:nvPr/>
            </p:nvSpPr>
            <p:spPr>
              <a:xfrm>
                <a:off x="1673025" y="3966525"/>
                <a:ext cx="76750" cy="67750"/>
              </a:xfrm>
              <a:custGeom>
                <a:rect b="b" l="l" r="r" t="t"/>
                <a:pathLst>
                  <a:path extrusionOk="0" h="2710" w="3070">
                    <a:moveTo>
                      <a:pt x="1558" y="1"/>
                    </a:moveTo>
                    <a:cubicBezTo>
                      <a:pt x="1057" y="1"/>
                      <a:pt x="575" y="291"/>
                      <a:pt x="334" y="771"/>
                    </a:cubicBezTo>
                    <a:cubicBezTo>
                      <a:pt x="1" y="1438"/>
                      <a:pt x="301" y="2239"/>
                      <a:pt x="968" y="2573"/>
                    </a:cubicBezTo>
                    <a:cubicBezTo>
                      <a:pt x="1155" y="2666"/>
                      <a:pt x="1349" y="2710"/>
                      <a:pt x="1540" y="2710"/>
                    </a:cubicBezTo>
                    <a:cubicBezTo>
                      <a:pt x="2030" y="2710"/>
                      <a:pt x="2496" y="2419"/>
                      <a:pt x="2736" y="1939"/>
                    </a:cubicBezTo>
                    <a:cubicBezTo>
                      <a:pt x="3070" y="1272"/>
                      <a:pt x="2803" y="471"/>
                      <a:pt x="2136" y="138"/>
                    </a:cubicBezTo>
                    <a:cubicBezTo>
                      <a:pt x="1949" y="44"/>
                      <a:pt x="1752" y="1"/>
                      <a:pt x="1558" y="1"/>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34"/>
              <p:cNvSpPr/>
              <p:nvPr/>
            </p:nvSpPr>
            <p:spPr>
              <a:xfrm>
                <a:off x="1688875" y="3979525"/>
                <a:ext cx="46725" cy="42100"/>
              </a:xfrm>
              <a:custGeom>
                <a:rect b="b" l="l" r="r" t="t"/>
                <a:pathLst>
                  <a:path extrusionOk="0" h="1684" w="1869">
                    <a:moveTo>
                      <a:pt x="912" y="0"/>
                    </a:moveTo>
                    <a:cubicBezTo>
                      <a:pt x="608" y="0"/>
                      <a:pt x="311" y="174"/>
                      <a:pt x="167" y="485"/>
                    </a:cubicBezTo>
                    <a:cubicBezTo>
                      <a:pt x="1" y="918"/>
                      <a:pt x="167" y="1419"/>
                      <a:pt x="568" y="1619"/>
                    </a:cubicBezTo>
                    <a:cubicBezTo>
                      <a:pt x="680" y="1662"/>
                      <a:pt x="798" y="1683"/>
                      <a:pt x="913" y="1683"/>
                    </a:cubicBezTo>
                    <a:cubicBezTo>
                      <a:pt x="1241" y="1683"/>
                      <a:pt x="1554" y="1515"/>
                      <a:pt x="1702" y="1219"/>
                    </a:cubicBezTo>
                    <a:cubicBezTo>
                      <a:pt x="1869" y="785"/>
                      <a:pt x="1702" y="285"/>
                      <a:pt x="1268" y="85"/>
                    </a:cubicBezTo>
                    <a:cubicBezTo>
                      <a:pt x="1155" y="28"/>
                      <a:pt x="1033" y="0"/>
                      <a:pt x="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34"/>
              <p:cNvSpPr/>
              <p:nvPr/>
            </p:nvSpPr>
            <p:spPr>
              <a:xfrm>
                <a:off x="1698050" y="3986625"/>
                <a:ext cx="26700" cy="27550"/>
              </a:xfrm>
              <a:custGeom>
                <a:rect b="b" l="l" r="r" t="t"/>
                <a:pathLst>
                  <a:path extrusionOk="0" fill="none" h="1102" w="1068">
                    <a:moveTo>
                      <a:pt x="734" y="134"/>
                    </a:moveTo>
                    <a:cubicBezTo>
                      <a:pt x="1001" y="268"/>
                      <a:pt x="1068" y="501"/>
                      <a:pt x="968" y="768"/>
                    </a:cubicBezTo>
                    <a:cubicBezTo>
                      <a:pt x="834" y="1001"/>
                      <a:pt x="568" y="1101"/>
                      <a:pt x="334" y="968"/>
                    </a:cubicBezTo>
                    <a:cubicBezTo>
                      <a:pt x="67" y="835"/>
                      <a:pt x="1" y="601"/>
                      <a:pt x="134" y="334"/>
                    </a:cubicBezTo>
                    <a:cubicBezTo>
                      <a:pt x="234" y="101"/>
                      <a:pt x="534" y="1"/>
                      <a:pt x="734" y="134"/>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34"/>
              <p:cNvSpPr/>
              <p:nvPr/>
            </p:nvSpPr>
            <p:spPr>
              <a:xfrm>
                <a:off x="1707225" y="3956400"/>
                <a:ext cx="80075" cy="70350"/>
              </a:xfrm>
              <a:custGeom>
                <a:rect b="b" l="l" r="r" t="t"/>
                <a:pathLst>
                  <a:path extrusionOk="0" h="2814" w="3203">
                    <a:moveTo>
                      <a:pt x="1581" y="0"/>
                    </a:moveTo>
                    <a:cubicBezTo>
                      <a:pt x="1064" y="0"/>
                      <a:pt x="572" y="286"/>
                      <a:pt x="334" y="809"/>
                    </a:cubicBezTo>
                    <a:cubicBezTo>
                      <a:pt x="0" y="1510"/>
                      <a:pt x="301" y="2344"/>
                      <a:pt x="1001" y="2677"/>
                    </a:cubicBezTo>
                    <a:cubicBezTo>
                      <a:pt x="1195" y="2770"/>
                      <a:pt x="1400" y="2814"/>
                      <a:pt x="1601" y="2814"/>
                    </a:cubicBezTo>
                    <a:cubicBezTo>
                      <a:pt x="2126" y="2814"/>
                      <a:pt x="2628" y="2516"/>
                      <a:pt x="2869" y="2010"/>
                    </a:cubicBezTo>
                    <a:cubicBezTo>
                      <a:pt x="3203" y="1310"/>
                      <a:pt x="2936" y="476"/>
                      <a:pt x="2202" y="142"/>
                    </a:cubicBezTo>
                    <a:cubicBezTo>
                      <a:pt x="2001" y="47"/>
                      <a:pt x="1789" y="0"/>
                      <a:pt x="1581"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34"/>
              <p:cNvSpPr/>
              <p:nvPr/>
            </p:nvSpPr>
            <p:spPr>
              <a:xfrm>
                <a:off x="1673025" y="4000225"/>
                <a:ext cx="70925" cy="62525"/>
              </a:xfrm>
              <a:custGeom>
                <a:rect b="b" l="l" r="r" t="t"/>
                <a:pathLst>
                  <a:path extrusionOk="0" h="2501" w="2837">
                    <a:moveTo>
                      <a:pt x="1422" y="1"/>
                    </a:moveTo>
                    <a:cubicBezTo>
                      <a:pt x="947" y="1"/>
                      <a:pt x="494" y="267"/>
                      <a:pt x="301" y="724"/>
                    </a:cubicBezTo>
                    <a:cubicBezTo>
                      <a:pt x="1" y="1325"/>
                      <a:pt x="234" y="2092"/>
                      <a:pt x="868" y="2392"/>
                    </a:cubicBezTo>
                    <a:cubicBezTo>
                      <a:pt x="1042" y="2465"/>
                      <a:pt x="1223" y="2501"/>
                      <a:pt x="1401" y="2501"/>
                    </a:cubicBezTo>
                    <a:cubicBezTo>
                      <a:pt x="1872" y="2501"/>
                      <a:pt x="2318" y="2252"/>
                      <a:pt x="2536" y="1792"/>
                    </a:cubicBezTo>
                    <a:cubicBezTo>
                      <a:pt x="2836" y="1158"/>
                      <a:pt x="2569" y="424"/>
                      <a:pt x="1969" y="124"/>
                    </a:cubicBezTo>
                    <a:cubicBezTo>
                      <a:pt x="1792" y="40"/>
                      <a:pt x="1606" y="1"/>
                      <a:pt x="142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34"/>
              <p:cNvSpPr/>
              <p:nvPr/>
            </p:nvSpPr>
            <p:spPr>
              <a:xfrm>
                <a:off x="1798125" y="3966725"/>
                <a:ext cx="75075" cy="66950"/>
              </a:xfrm>
              <a:custGeom>
                <a:rect b="b" l="l" r="r" t="t"/>
                <a:pathLst>
                  <a:path extrusionOk="0" h="2678" w="3003">
                    <a:moveTo>
                      <a:pt x="1486" y="0"/>
                    </a:moveTo>
                    <a:cubicBezTo>
                      <a:pt x="1095" y="0"/>
                      <a:pt x="715" y="172"/>
                      <a:pt x="467" y="496"/>
                    </a:cubicBezTo>
                    <a:cubicBezTo>
                      <a:pt x="0" y="1097"/>
                      <a:pt x="67" y="1931"/>
                      <a:pt x="668" y="2398"/>
                    </a:cubicBezTo>
                    <a:cubicBezTo>
                      <a:pt x="910" y="2583"/>
                      <a:pt x="1201" y="2677"/>
                      <a:pt x="1491" y="2677"/>
                    </a:cubicBezTo>
                    <a:cubicBezTo>
                      <a:pt x="1880" y="2677"/>
                      <a:pt x="2268" y="2508"/>
                      <a:pt x="2536" y="2164"/>
                    </a:cubicBezTo>
                    <a:cubicBezTo>
                      <a:pt x="3003" y="1597"/>
                      <a:pt x="2902" y="763"/>
                      <a:pt x="2335" y="296"/>
                    </a:cubicBezTo>
                    <a:cubicBezTo>
                      <a:pt x="2078" y="96"/>
                      <a:pt x="1779" y="0"/>
                      <a:pt x="1486"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34"/>
              <p:cNvSpPr/>
              <p:nvPr/>
            </p:nvSpPr>
            <p:spPr>
              <a:xfrm>
                <a:off x="1812300" y="3978925"/>
                <a:ext cx="47550" cy="41900"/>
              </a:xfrm>
              <a:custGeom>
                <a:rect b="b" l="l" r="r" t="t"/>
                <a:pathLst>
                  <a:path extrusionOk="0" h="1676" w="1902">
                    <a:moveTo>
                      <a:pt x="932" y="0"/>
                    </a:moveTo>
                    <a:cubicBezTo>
                      <a:pt x="688" y="0"/>
                      <a:pt x="452" y="101"/>
                      <a:pt x="301" y="309"/>
                    </a:cubicBezTo>
                    <a:cubicBezTo>
                      <a:pt x="0" y="642"/>
                      <a:pt x="67" y="1176"/>
                      <a:pt x="434" y="1476"/>
                    </a:cubicBezTo>
                    <a:cubicBezTo>
                      <a:pt x="581" y="1608"/>
                      <a:pt x="767" y="1676"/>
                      <a:pt x="954" y="1676"/>
                    </a:cubicBezTo>
                    <a:cubicBezTo>
                      <a:pt x="1192" y="1676"/>
                      <a:pt x="1434" y="1567"/>
                      <a:pt x="1602" y="1343"/>
                    </a:cubicBezTo>
                    <a:cubicBezTo>
                      <a:pt x="1902" y="1009"/>
                      <a:pt x="1835" y="475"/>
                      <a:pt x="1468" y="175"/>
                    </a:cubicBezTo>
                    <a:cubicBezTo>
                      <a:pt x="1309" y="59"/>
                      <a:pt x="1118" y="0"/>
                      <a:pt x="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34"/>
              <p:cNvSpPr/>
              <p:nvPr/>
            </p:nvSpPr>
            <p:spPr>
              <a:xfrm>
                <a:off x="1822300" y="3986625"/>
                <a:ext cx="26725" cy="27550"/>
              </a:xfrm>
              <a:custGeom>
                <a:rect b="b" l="l" r="r" t="t"/>
                <a:pathLst>
                  <a:path extrusionOk="0" fill="none" h="1102" w="1069">
                    <a:moveTo>
                      <a:pt x="835" y="167"/>
                    </a:moveTo>
                    <a:cubicBezTo>
                      <a:pt x="1035" y="334"/>
                      <a:pt x="1068" y="634"/>
                      <a:pt x="901" y="835"/>
                    </a:cubicBezTo>
                    <a:cubicBezTo>
                      <a:pt x="735" y="1035"/>
                      <a:pt x="434" y="1101"/>
                      <a:pt x="234" y="935"/>
                    </a:cubicBezTo>
                    <a:cubicBezTo>
                      <a:pt x="34" y="768"/>
                      <a:pt x="1" y="468"/>
                      <a:pt x="168" y="268"/>
                    </a:cubicBezTo>
                    <a:cubicBezTo>
                      <a:pt x="334" y="34"/>
                      <a:pt x="601" y="1"/>
                      <a:pt x="835" y="1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34"/>
              <p:cNvSpPr/>
              <p:nvPr/>
            </p:nvSpPr>
            <p:spPr>
              <a:xfrm>
                <a:off x="1832325" y="3964800"/>
                <a:ext cx="79225" cy="69575"/>
              </a:xfrm>
              <a:custGeom>
                <a:rect b="b" l="l" r="r" t="t"/>
                <a:pathLst>
                  <a:path extrusionOk="0" h="2783" w="3169">
                    <a:moveTo>
                      <a:pt x="1569" y="0"/>
                    </a:moveTo>
                    <a:cubicBezTo>
                      <a:pt x="1163" y="0"/>
                      <a:pt x="763" y="169"/>
                      <a:pt x="500" y="507"/>
                    </a:cubicBezTo>
                    <a:cubicBezTo>
                      <a:pt x="0" y="1074"/>
                      <a:pt x="133" y="1974"/>
                      <a:pt x="701" y="2475"/>
                    </a:cubicBezTo>
                    <a:cubicBezTo>
                      <a:pt x="951" y="2684"/>
                      <a:pt x="1249" y="2782"/>
                      <a:pt x="1546" y="2782"/>
                    </a:cubicBezTo>
                    <a:cubicBezTo>
                      <a:pt x="1961" y="2782"/>
                      <a:pt x="2377" y="2591"/>
                      <a:pt x="2669" y="2241"/>
                    </a:cubicBezTo>
                    <a:cubicBezTo>
                      <a:pt x="3169" y="1674"/>
                      <a:pt x="3036" y="807"/>
                      <a:pt x="2468" y="307"/>
                    </a:cubicBezTo>
                    <a:cubicBezTo>
                      <a:pt x="2206" y="102"/>
                      <a:pt x="1886" y="0"/>
                      <a:pt x="1569"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34"/>
              <p:cNvSpPr/>
              <p:nvPr/>
            </p:nvSpPr>
            <p:spPr>
              <a:xfrm>
                <a:off x="1788950" y="3998900"/>
                <a:ext cx="70900" cy="61925"/>
              </a:xfrm>
              <a:custGeom>
                <a:rect b="b" l="l" r="r" t="t"/>
                <a:pathLst>
                  <a:path extrusionOk="0" h="2477" w="2836">
                    <a:moveTo>
                      <a:pt x="1404" y="0"/>
                    </a:moveTo>
                    <a:cubicBezTo>
                      <a:pt x="1040" y="0"/>
                      <a:pt x="679" y="147"/>
                      <a:pt x="434" y="410"/>
                    </a:cubicBezTo>
                    <a:cubicBezTo>
                      <a:pt x="0" y="977"/>
                      <a:pt x="67" y="1745"/>
                      <a:pt x="601" y="2178"/>
                    </a:cubicBezTo>
                    <a:cubicBezTo>
                      <a:pt x="847" y="2381"/>
                      <a:pt x="1131" y="2477"/>
                      <a:pt x="1408" y="2477"/>
                    </a:cubicBezTo>
                    <a:cubicBezTo>
                      <a:pt x="1771" y="2477"/>
                      <a:pt x="2123" y="2314"/>
                      <a:pt x="2369" y="2011"/>
                    </a:cubicBezTo>
                    <a:cubicBezTo>
                      <a:pt x="2836" y="1478"/>
                      <a:pt x="2736" y="677"/>
                      <a:pt x="2202" y="277"/>
                    </a:cubicBezTo>
                    <a:cubicBezTo>
                      <a:pt x="1969" y="88"/>
                      <a:pt x="1686" y="0"/>
                      <a:pt x="1404"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34"/>
              <p:cNvSpPr/>
              <p:nvPr/>
            </p:nvSpPr>
            <p:spPr>
              <a:xfrm>
                <a:off x="1860675" y="4168500"/>
                <a:ext cx="75900" cy="67850"/>
              </a:xfrm>
              <a:custGeom>
                <a:rect b="b" l="l" r="r" t="t"/>
                <a:pathLst>
                  <a:path extrusionOk="0" h="2714" w="3036">
                    <a:moveTo>
                      <a:pt x="1506" y="0"/>
                    </a:moveTo>
                    <a:cubicBezTo>
                      <a:pt x="1227" y="0"/>
                      <a:pt x="945" y="88"/>
                      <a:pt x="701" y="264"/>
                    </a:cubicBezTo>
                    <a:cubicBezTo>
                      <a:pt x="100" y="731"/>
                      <a:pt x="0" y="1565"/>
                      <a:pt x="400" y="2166"/>
                    </a:cubicBezTo>
                    <a:cubicBezTo>
                      <a:pt x="677" y="2522"/>
                      <a:pt x="1083" y="2713"/>
                      <a:pt x="1492" y="2713"/>
                    </a:cubicBezTo>
                    <a:cubicBezTo>
                      <a:pt x="1774" y="2713"/>
                      <a:pt x="2057" y="2623"/>
                      <a:pt x="2302" y="2433"/>
                    </a:cubicBezTo>
                    <a:cubicBezTo>
                      <a:pt x="2902" y="1966"/>
                      <a:pt x="3036" y="1132"/>
                      <a:pt x="2569" y="565"/>
                    </a:cubicBezTo>
                    <a:cubicBezTo>
                      <a:pt x="2311" y="188"/>
                      <a:pt x="1913" y="0"/>
                      <a:pt x="1506"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34"/>
              <p:cNvSpPr/>
              <p:nvPr/>
            </p:nvSpPr>
            <p:spPr>
              <a:xfrm>
                <a:off x="1874000" y="4181525"/>
                <a:ext cx="48400" cy="42200"/>
              </a:xfrm>
              <a:custGeom>
                <a:rect b="b" l="l" r="r" t="t"/>
                <a:pathLst>
                  <a:path extrusionOk="0" h="1688" w="1936">
                    <a:moveTo>
                      <a:pt x="963" y="0"/>
                    </a:moveTo>
                    <a:cubicBezTo>
                      <a:pt x="790" y="0"/>
                      <a:pt x="615" y="56"/>
                      <a:pt x="468" y="177"/>
                    </a:cubicBezTo>
                    <a:cubicBezTo>
                      <a:pt x="101" y="477"/>
                      <a:pt x="1" y="978"/>
                      <a:pt x="301" y="1345"/>
                    </a:cubicBezTo>
                    <a:cubicBezTo>
                      <a:pt x="441" y="1564"/>
                      <a:pt x="688" y="1688"/>
                      <a:pt x="949" y="1688"/>
                    </a:cubicBezTo>
                    <a:cubicBezTo>
                      <a:pt x="1125" y="1688"/>
                      <a:pt x="1308" y="1632"/>
                      <a:pt x="1469" y="1511"/>
                    </a:cubicBezTo>
                    <a:cubicBezTo>
                      <a:pt x="1836" y="1244"/>
                      <a:pt x="1936" y="711"/>
                      <a:pt x="1635" y="344"/>
                    </a:cubicBezTo>
                    <a:cubicBezTo>
                      <a:pt x="1476" y="124"/>
                      <a:pt x="1221" y="0"/>
                      <a:pt x="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34"/>
              <p:cNvSpPr/>
              <p:nvPr/>
            </p:nvSpPr>
            <p:spPr>
              <a:xfrm>
                <a:off x="1884025" y="4189275"/>
                <a:ext cx="27525" cy="26700"/>
              </a:xfrm>
              <a:custGeom>
                <a:rect b="b" l="l" r="r" t="t"/>
                <a:pathLst>
                  <a:path extrusionOk="0" fill="none" h="1068" w="1101">
                    <a:moveTo>
                      <a:pt x="267" y="167"/>
                    </a:moveTo>
                    <a:cubicBezTo>
                      <a:pt x="467" y="0"/>
                      <a:pt x="767" y="34"/>
                      <a:pt x="934" y="234"/>
                    </a:cubicBezTo>
                    <a:cubicBezTo>
                      <a:pt x="1101" y="434"/>
                      <a:pt x="1068" y="734"/>
                      <a:pt x="834" y="901"/>
                    </a:cubicBezTo>
                    <a:cubicBezTo>
                      <a:pt x="634" y="1068"/>
                      <a:pt x="334" y="1035"/>
                      <a:pt x="200" y="834"/>
                    </a:cubicBezTo>
                    <a:cubicBezTo>
                      <a:pt x="0" y="601"/>
                      <a:pt x="67" y="334"/>
                      <a:pt x="267" y="1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34"/>
              <p:cNvSpPr/>
              <p:nvPr/>
            </p:nvSpPr>
            <p:spPr>
              <a:xfrm>
                <a:off x="1866500" y="4132225"/>
                <a:ext cx="79250" cy="69875"/>
              </a:xfrm>
              <a:custGeom>
                <a:rect b="b" l="l" r="r" t="t"/>
                <a:pathLst>
                  <a:path extrusionOk="0" h="2795" w="3170">
                    <a:moveTo>
                      <a:pt x="1616" y="0"/>
                    </a:moveTo>
                    <a:cubicBezTo>
                      <a:pt x="1323" y="0"/>
                      <a:pt x="1026" y="91"/>
                      <a:pt x="768" y="281"/>
                    </a:cubicBezTo>
                    <a:cubicBezTo>
                      <a:pt x="134" y="715"/>
                      <a:pt x="1" y="1615"/>
                      <a:pt x="468" y="2216"/>
                    </a:cubicBezTo>
                    <a:cubicBezTo>
                      <a:pt x="747" y="2595"/>
                      <a:pt x="1169" y="2795"/>
                      <a:pt x="1599" y="2795"/>
                    </a:cubicBezTo>
                    <a:cubicBezTo>
                      <a:pt x="1888" y="2795"/>
                      <a:pt x="2181" y="2704"/>
                      <a:pt x="2436" y="2516"/>
                    </a:cubicBezTo>
                    <a:cubicBezTo>
                      <a:pt x="3070" y="2049"/>
                      <a:pt x="3170" y="1182"/>
                      <a:pt x="2736" y="548"/>
                    </a:cubicBezTo>
                    <a:cubicBezTo>
                      <a:pt x="2459" y="192"/>
                      <a:pt x="2042" y="0"/>
                      <a:pt x="1616"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34"/>
              <p:cNvSpPr/>
              <p:nvPr/>
            </p:nvSpPr>
            <p:spPr>
              <a:xfrm>
                <a:off x="1889025" y="4190125"/>
                <a:ext cx="70900" cy="62350"/>
              </a:xfrm>
              <a:custGeom>
                <a:rect b="b" l="l" r="r" t="t"/>
                <a:pathLst>
                  <a:path extrusionOk="0" h="2494" w="2836">
                    <a:moveTo>
                      <a:pt x="1375" y="1"/>
                    </a:moveTo>
                    <a:cubicBezTo>
                      <a:pt x="1118" y="1"/>
                      <a:pt x="858" y="75"/>
                      <a:pt x="634" y="233"/>
                    </a:cubicBezTo>
                    <a:cubicBezTo>
                      <a:pt x="100" y="667"/>
                      <a:pt x="0" y="1401"/>
                      <a:pt x="401" y="2001"/>
                    </a:cubicBezTo>
                    <a:cubicBezTo>
                      <a:pt x="658" y="2318"/>
                      <a:pt x="1033" y="2494"/>
                      <a:pt x="1413" y="2494"/>
                    </a:cubicBezTo>
                    <a:cubicBezTo>
                      <a:pt x="1674" y="2494"/>
                      <a:pt x="1938" y="2411"/>
                      <a:pt x="2169" y="2235"/>
                    </a:cubicBezTo>
                    <a:cubicBezTo>
                      <a:pt x="2702" y="1834"/>
                      <a:pt x="2836" y="1034"/>
                      <a:pt x="2402" y="500"/>
                    </a:cubicBezTo>
                    <a:cubicBezTo>
                      <a:pt x="2160" y="177"/>
                      <a:pt x="1770" y="1"/>
                      <a:pt x="1375"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86" name="Google Shape;2086;p34"/>
            <p:cNvGrpSpPr/>
            <p:nvPr/>
          </p:nvGrpSpPr>
          <p:grpSpPr>
            <a:xfrm rot="-6790898">
              <a:off x="3478611" y="1876406"/>
              <a:ext cx="581880" cy="812635"/>
              <a:chOff x="2816350" y="4718825"/>
              <a:chExt cx="345275" cy="482200"/>
            </a:xfrm>
          </p:grpSpPr>
          <p:sp>
            <p:nvSpPr>
              <p:cNvPr id="2087" name="Google Shape;2087;p34"/>
              <p:cNvSpPr/>
              <p:nvPr/>
            </p:nvSpPr>
            <p:spPr>
              <a:xfrm>
                <a:off x="2986475" y="4718825"/>
                <a:ext cx="125100" cy="432000"/>
              </a:xfrm>
              <a:custGeom>
                <a:rect b="b" l="l" r="r" t="t"/>
                <a:pathLst>
                  <a:path extrusionOk="0" fill="none" h="17280" w="5004">
                    <a:moveTo>
                      <a:pt x="5004" y="0"/>
                    </a:moveTo>
                    <a:cubicBezTo>
                      <a:pt x="1301" y="4837"/>
                      <a:pt x="0" y="11408"/>
                      <a:pt x="1635" y="17279"/>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34"/>
              <p:cNvSpPr/>
              <p:nvPr/>
            </p:nvSpPr>
            <p:spPr>
              <a:xfrm>
                <a:off x="2983975" y="5006525"/>
                <a:ext cx="91750" cy="194500"/>
              </a:xfrm>
              <a:custGeom>
                <a:rect b="b" l="l" r="r" t="t"/>
                <a:pathLst>
                  <a:path extrusionOk="0" h="7780" w="3670">
                    <a:moveTo>
                      <a:pt x="934" y="1"/>
                    </a:moveTo>
                    <a:lnTo>
                      <a:pt x="934" y="1"/>
                    </a:lnTo>
                    <a:cubicBezTo>
                      <a:pt x="0" y="2035"/>
                      <a:pt x="534" y="4871"/>
                      <a:pt x="1501" y="6805"/>
                    </a:cubicBezTo>
                    <a:cubicBezTo>
                      <a:pt x="1768" y="7272"/>
                      <a:pt x="2102" y="7739"/>
                      <a:pt x="2602" y="7773"/>
                    </a:cubicBezTo>
                    <a:cubicBezTo>
                      <a:pt x="2634" y="7777"/>
                      <a:pt x="2666" y="7780"/>
                      <a:pt x="2698" y="7780"/>
                    </a:cubicBezTo>
                    <a:cubicBezTo>
                      <a:pt x="3119" y="7780"/>
                      <a:pt x="3445" y="7378"/>
                      <a:pt x="3569" y="7006"/>
                    </a:cubicBezTo>
                    <a:cubicBezTo>
                      <a:pt x="3670" y="6572"/>
                      <a:pt x="3603" y="6105"/>
                      <a:pt x="3503" y="5671"/>
                    </a:cubicBezTo>
                    <a:cubicBezTo>
                      <a:pt x="3169" y="4070"/>
                      <a:pt x="2402" y="734"/>
                      <a:pt x="9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34"/>
              <p:cNvSpPr/>
              <p:nvPr/>
            </p:nvSpPr>
            <p:spPr>
              <a:xfrm>
                <a:off x="3028175" y="4873925"/>
                <a:ext cx="133450" cy="166975"/>
              </a:xfrm>
              <a:custGeom>
                <a:rect b="b" l="l" r="r" t="t"/>
                <a:pathLst>
                  <a:path extrusionOk="0" h="6679" w="5338">
                    <a:moveTo>
                      <a:pt x="0" y="1"/>
                    </a:moveTo>
                    <a:cubicBezTo>
                      <a:pt x="467" y="1168"/>
                      <a:pt x="968" y="1902"/>
                      <a:pt x="1401" y="3036"/>
                    </a:cubicBezTo>
                    <a:cubicBezTo>
                      <a:pt x="1902" y="4304"/>
                      <a:pt x="2669" y="5371"/>
                      <a:pt x="3669" y="6305"/>
                    </a:cubicBezTo>
                    <a:cubicBezTo>
                      <a:pt x="3870" y="6472"/>
                      <a:pt x="4070" y="6639"/>
                      <a:pt x="4337" y="6672"/>
                    </a:cubicBezTo>
                    <a:cubicBezTo>
                      <a:pt x="4367" y="6676"/>
                      <a:pt x="4397" y="6678"/>
                      <a:pt x="4427" y="6678"/>
                    </a:cubicBezTo>
                    <a:cubicBezTo>
                      <a:pt x="4884" y="6678"/>
                      <a:pt x="5241" y="6208"/>
                      <a:pt x="5304" y="5738"/>
                    </a:cubicBezTo>
                    <a:cubicBezTo>
                      <a:pt x="5337" y="5238"/>
                      <a:pt x="5137" y="4804"/>
                      <a:pt x="4870" y="4337"/>
                    </a:cubicBezTo>
                    <a:cubicBezTo>
                      <a:pt x="3803" y="2402"/>
                      <a:pt x="2035" y="86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34"/>
              <p:cNvSpPr/>
              <p:nvPr/>
            </p:nvSpPr>
            <p:spPr>
              <a:xfrm>
                <a:off x="2816350" y="4804725"/>
                <a:ext cx="234350" cy="183850"/>
              </a:xfrm>
              <a:custGeom>
                <a:rect b="b" l="l" r="r" t="t"/>
                <a:pathLst>
                  <a:path extrusionOk="0" h="7354" w="9374">
                    <a:moveTo>
                      <a:pt x="9374" y="0"/>
                    </a:moveTo>
                    <a:lnTo>
                      <a:pt x="9374" y="0"/>
                    </a:lnTo>
                    <a:cubicBezTo>
                      <a:pt x="6839" y="967"/>
                      <a:pt x="4370" y="2168"/>
                      <a:pt x="2035" y="3636"/>
                    </a:cubicBezTo>
                    <a:cubicBezTo>
                      <a:pt x="1335" y="4103"/>
                      <a:pt x="601" y="4603"/>
                      <a:pt x="301" y="5404"/>
                    </a:cubicBezTo>
                    <a:cubicBezTo>
                      <a:pt x="0" y="6171"/>
                      <a:pt x="434" y="7272"/>
                      <a:pt x="1268" y="7339"/>
                    </a:cubicBezTo>
                    <a:cubicBezTo>
                      <a:pt x="1320" y="7349"/>
                      <a:pt x="1372" y="7354"/>
                      <a:pt x="1425" y="7354"/>
                    </a:cubicBezTo>
                    <a:cubicBezTo>
                      <a:pt x="1714" y="7354"/>
                      <a:pt x="2015" y="7213"/>
                      <a:pt x="2269" y="7072"/>
                    </a:cubicBezTo>
                    <a:cubicBezTo>
                      <a:pt x="3303" y="6571"/>
                      <a:pt x="4270" y="5838"/>
                      <a:pt x="5104" y="5004"/>
                    </a:cubicBezTo>
                    <a:cubicBezTo>
                      <a:pt x="6538" y="3603"/>
                      <a:pt x="7839" y="1401"/>
                      <a:pt x="93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34"/>
              <p:cNvSpPr/>
              <p:nvPr/>
            </p:nvSpPr>
            <p:spPr>
              <a:xfrm>
                <a:off x="2983975" y="5009025"/>
                <a:ext cx="77575" cy="191825"/>
              </a:xfrm>
              <a:custGeom>
                <a:rect b="b" l="l" r="r" t="t"/>
                <a:pathLst>
                  <a:path extrusionOk="0" h="7673" w="3103">
                    <a:moveTo>
                      <a:pt x="868" y="1"/>
                    </a:moveTo>
                    <a:lnTo>
                      <a:pt x="868" y="1"/>
                    </a:lnTo>
                    <a:cubicBezTo>
                      <a:pt x="0" y="2002"/>
                      <a:pt x="567" y="4804"/>
                      <a:pt x="1501" y="6739"/>
                    </a:cubicBezTo>
                    <a:cubicBezTo>
                      <a:pt x="1735" y="7172"/>
                      <a:pt x="2102" y="7639"/>
                      <a:pt x="2602" y="7673"/>
                    </a:cubicBezTo>
                    <a:cubicBezTo>
                      <a:pt x="2802" y="7673"/>
                      <a:pt x="2969" y="7639"/>
                      <a:pt x="3102" y="7506"/>
                    </a:cubicBezTo>
                    <a:cubicBezTo>
                      <a:pt x="2435" y="4971"/>
                      <a:pt x="1668" y="2469"/>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34"/>
              <p:cNvSpPr/>
              <p:nvPr/>
            </p:nvSpPr>
            <p:spPr>
              <a:xfrm>
                <a:off x="3031500" y="4879775"/>
                <a:ext cx="125125" cy="161075"/>
              </a:xfrm>
              <a:custGeom>
                <a:rect b="b" l="l" r="r" t="t"/>
                <a:pathLst>
                  <a:path extrusionOk="0" h="6443" w="5005">
                    <a:moveTo>
                      <a:pt x="1" y="0"/>
                    </a:moveTo>
                    <a:cubicBezTo>
                      <a:pt x="401" y="1001"/>
                      <a:pt x="868" y="1768"/>
                      <a:pt x="1268" y="2802"/>
                    </a:cubicBezTo>
                    <a:cubicBezTo>
                      <a:pt x="1769" y="4070"/>
                      <a:pt x="2536" y="5137"/>
                      <a:pt x="3536" y="6071"/>
                    </a:cubicBezTo>
                    <a:cubicBezTo>
                      <a:pt x="3737" y="6238"/>
                      <a:pt x="3937" y="6405"/>
                      <a:pt x="4204" y="6438"/>
                    </a:cubicBezTo>
                    <a:cubicBezTo>
                      <a:pt x="4232" y="6441"/>
                      <a:pt x="4260" y="6442"/>
                      <a:pt x="4287" y="6442"/>
                    </a:cubicBezTo>
                    <a:cubicBezTo>
                      <a:pt x="4587" y="6442"/>
                      <a:pt x="4851" y="6279"/>
                      <a:pt x="5004" y="6005"/>
                    </a:cubicBezTo>
                    <a:cubicBezTo>
                      <a:pt x="3503" y="3903"/>
                      <a:pt x="1769" y="1902"/>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34"/>
              <p:cNvSpPr/>
              <p:nvPr/>
            </p:nvSpPr>
            <p:spPr>
              <a:xfrm>
                <a:off x="2833025" y="4815550"/>
                <a:ext cx="207675" cy="173025"/>
              </a:xfrm>
              <a:custGeom>
                <a:rect b="b" l="l" r="r" t="t"/>
                <a:pathLst>
                  <a:path extrusionOk="0" h="6921" w="8307">
                    <a:moveTo>
                      <a:pt x="8307" y="1"/>
                    </a:moveTo>
                    <a:lnTo>
                      <a:pt x="8307" y="1"/>
                    </a:lnTo>
                    <a:cubicBezTo>
                      <a:pt x="5204" y="1802"/>
                      <a:pt x="2436" y="4037"/>
                      <a:pt x="1" y="6639"/>
                    </a:cubicBezTo>
                    <a:cubicBezTo>
                      <a:pt x="167" y="6806"/>
                      <a:pt x="368" y="6872"/>
                      <a:pt x="634" y="6906"/>
                    </a:cubicBezTo>
                    <a:cubicBezTo>
                      <a:pt x="686" y="6916"/>
                      <a:pt x="738" y="6921"/>
                      <a:pt x="791" y="6921"/>
                    </a:cubicBezTo>
                    <a:cubicBezTo>
                      <a:pt x="1080" y="6921"/>
                      <a:pt x="1381" y="6780"/>
                      <a:pt x="1635" y="6639"/>
                    </a:cubicBezTo>
                    <a:cubicBezTo>
                      <a:pt x="2669" y="6138"/>
                      <a:pt x="3637" y="5405"/>
                      <a:pt x="4470" y="4571"/>
                    </a:cubicBezTo>
                    <a:cubicBezTo>
                      <a:pt x="5771" y="3303"/>
                      <a:pt x="6939" y="1368"/>
                      <a:pt x="83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34"/>
              <p:cNvSpPr/>
              <p:nvPr/>
            </p:nvSpPr>
            <p:spPr>
              <a:xfrm>
                <a:off x="2990650" y="5004850"/>
                <a:ext cx="75075" cy="127625"/>
              </a:xfrm>
              <a:custGeom>
                <a:rect b="b" l="l" r="r" t="t"/>
                <a:pathLst>
                  <a:path extrusionOk="0" h="5105" w="3003">
                    <a:moveTo>
                      <a:pt x="667" y="1"/>
                    </a:moveTo>
                    <a:cubicBezTo>
                      <a:pt x="0" y="1502"/>
                      <a:pt x="67" y="3437"/>
                      <a:pt x="567" y="5104"/>
                    </a:cubicBezTo>
                    <a:cubicBezTo>
                      <a:pt x="634" y="4904"/>
                      <a:pt x="634" y="4671"/>
                      <a:pt x="667" y="4471"/>
                    </a:cubicBezTo>
                    <a:cubicBezTo>
                      <a:pt x="701" y="4170"/>
                      <a:pt x="734" y="3904"/>
                      <a:pt x="867" y="3637"/>
                    </a:cubicBezTo>
                    <a:cubicBezTo>
                      <a:pt x="989" y="3423"/>
                      <a:pt x="1251" y="3266"/>
                      <a:pt x="1499" y="3266"/>
                    </a:cubicBezTo>
                    <a:cubicBezTo>
                      <a:pt x="1522" y="3266"/>
                      <a:pt x="1545" y="3267"/>
                      <a:pt x="1568" y="3270"/>
                    </a:cubicBezTo>
                    <a:cubicBezTo>
                      <a:pt x="1801" y="3303"/>
                      <a:pt x="2002" y="3470"/>
                      <a:pt x="2135" y="3637"/>
                    </a:cubicBezTo>
                    <a:cubicBezTo>
                      <a:pt x="2469" y="3970"/>
                      <a:pt x="2735" y="4337"/>
                      <a:pt x="3002" y="4738"/>
                    </a:cubicBezTo>
                    <a:cubicBezTo>
                      <a:pt x="2635" y="3070"/>
                      <a:pt x="1901" y="635"/>
                      <a:pt x="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34"/>
              <p:cNvSpPr/>
              <p:nvPr/>
            </p:nvSpPr>
            <p:spPr>
              <a:xfrm>
                <a:off x="3028175" y="4874775"/>
                <a:ext cx="108425" cy="99250"/>
              </a:xfrm>
              <a:custGeom>
                <a:rect b="b" l="l" r="r" t="t"/>
                <a:pathLst>
                  <a:path extrusionOk="0" h="3970" w="4337">
                    <a:moveTo>
                      <a:pt x="0" y="0"/>
                    </a:moveTo>
                    <a:lnTo>
                      <a:pt x="0" y="0"/>
                    </a:lnTo>
                    <a:cubicBezTo>
                      <a:pt x="400" y="1168"/>
                      <a:pt x="968" y="1868"/>
                      <a:pt x="1368" y="3036"/>
                    </a:cubicBezTo>
                    <a:cubicBezTo>
                      <a:pt x="1501" y="3369"/>
                      <a:pt x="1635" y="3669"/>
                      <a:pt x="1801" y="3970"/>
                    </a:cubicBezTo>
                    <a:lnTo>
                      <a:pt x="1668" y="2702"/>
                    </a:lnTo>
                    <a:cubicBezTo>
                      <a:pt x="1735" y="2602"/>
                      <a:pt x="1735" y="2469"/>
                      <a:pt x="1801" y="2435"/>
                    </a:cubicBezTo>
                    <a:cubicBezTo>
                      <a:pt x="1844" y="2372"/>
                      <a:pt x="1926" y="2349"/>
                      <a:pt x="2015" y="2349"/>
                    </a:cubicBezTo>
                    <a:cubicBezTo>
                      <a:pt x="2066" y="2349"/>
                      <a:pt x="2120" y="2356"/>
                      <a:pt x="2168" y="2368"/>
                    </a:cubicBezTo>
                    <a:cubicBezTo>
                      <a:pt x="2836" y="2535"/>
                      <a:pt x="3469" y="2835"/>
                      <a:pt x="4003" y="3202"/>
                    </a:cubicBezTo>
                    <a:cubicBezTo>
                      <a:pt x="4136" y="3302"/>
                      <a:pt x="4203" y="3369"/>
                      <a:pt x="4337" y="3469"/>
                    </a:cubicBezTo>
                    <a:cubicBezTo>
                      <a:pt x="3236" y="1968"/>
                      <a:pt x="1735" y="701"/>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34"/>
              <p:cNvSpPr/>
              <p:nvPr/>
            </p:nvSpPr>
            <p:spPr>
              <a:xfrm>
                <a:off x="2904750" y="4804725"/>
                <a:ext cx="145950" cy="140950"/>
              </a:xfrm>
              <a:custGeom>
                <a:rect b="b" l="l" r="r" t="t"/>
                <a:pathLst>
                  <a:path extrusionOk="0" h="5638" w="5838">
                    <a:moveTo>
                      <a:pt x="5838" y="0"/>
                    </a:moveTo>
                    <a:cubicBezTo>
                      <a:pt x="3836" y="767"/>
                      <a:pt x="1902" y="1735"/>
                      <a:pt x="0" y="2769"/>
                    </a:cubicBezTo>
                    <a:cubicBezTo>
                      <a:pt x="434" y="2635"/>
                      <a:pt x="834" y="2569"/>
                      <a:pt x="1268" y="2502"/>
                    </a:cubicBezTo>
                    <a:cubicBezTo>
                      <a:pt x="1341" y="2490"/>
                      <a:pt x="1423" y="2482"/>
                      <a:pt x="1506" y="2482"/>
                    </a:cubicBezTo>
                    <a:cubicBezTo>
                      <a:pt x="1650" y="2482"/>
                      <a:pt x="1796" y="2505"/>
                      <a:pt x="1902" y="2569"/>
                    </a:cubicBezTo>
                    <a:cubicBezTo>
                      <a:pt x="2102" y="2669"/>
                      <a:pt x="2169" y="2936"/>
                      <a:pt x="2169" y="3169"/>
                    </a:cubicBezTo>
                    <a:cubicBezTo>
                      <a:pt x="2169" y="3436"/>
                      <a:pt x="2035" y="3636"/>
                      <a:pt x="1968" y="3836"/>
                    </a:cubicBezTo>
                    <a:cubicBezTo>
                      <a:pt x="1668" y="4470"/>
                      <a:pt x="1301" y="5070"/>
                      <a:pt x="934" y="5637"/>
                    </a:cubicBezTo>
                    <a:cubicBezTo>
                      <a:pt x="1134" y="5437"/>
                      <a:pt x="1401" y="5271"/>
                      <a:pt x="1601" y="5070"/>
                    </a:cubicBezTo>
                    <a:cubicBezTo>
                      <a:pt x="3002" y="3603"/>
                      <a:pt x="4303" y="1401"/>
                      <a:pt x="58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97" name="Google Shape;2097;p34"/>
            <p:cNvGrpSpPr/>
            <p:nvPr/>
          </p:nvGrpSpPr>
          <p:grpSpPr>
            <a:xfrm flipH="1" rot="-10629240">
              <a:off x="616236" y="1893336"/>
              <a:ext cx="478277" cy="603189"/>
              <a:chOff x="2470275" y="4543175"/>
              <a:chExt cx="428650" cy="540600"/>
            </a:xfrm>
          </p:grpSpPr>
          <p:sp>
            <p:nvSpPr>
              <p:cNvPr id="2098" name="Google Shape;2098;p34"/>
              <p:cNvSpPr/>
              <p:nvPr/>
            </p:nvSpPr>
            <p:spPr>
              <a:xfrm>
                <a:off x="2533650" y="4585400"/>
                <a:ext cx="365275" cy="210175"/>
              </a:xfrm>
              <a:custGeom>
                <a:rect b="b" l="l" r="r" t="t"/>
                <a:pathLst>
                  <a:path extrusionOk="0" fill="none" h="8407" w="14611">
                    <a:moveTo>
                      <a:pt x="14611" y="0"/>
                    </a:moveTo>
                    <a:cubicBezTo>
                      <a:pt x="9274" y="1768"/>
                      <a:pt x="4270" y="4670"/>
                      <a:pt x="0" y="8406"/>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34"/>
              <p:cNvSpPr/>
              <p:nvPr/>
            </p:nvSpPr>
            <p:spPr>
              <a:xfrm>
                <a:off x="2536975" y="4717150"/>
                <a:ext cx="102600" cy="283575"/>
              </a:xfrm>
              <a:custGeom>
                <a:rect b="b" l="l" r="r" t="t"/>
                <a:pathLst>
                  <a:path extrusionOk="0" fill="none" h="11343" w="4104">
                    <a:moveTo>
                      <a:pt x="4104" y="1"/>
                    </a:moveTo>
                    <a:cubicBezTo>
                      <a:pt x="3303" y="3970"/>
                      <a:pt x="1936" y="7806"/>
                      <a:pt x="1" y="11342"/>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34"/>
              <p:cNvSpPr/>
              <p:nvPr/>
            </p:nvSpPr>
            <p:spPr>
              <a:xfrm>
                <a:off x="2689600" y="4685475"/>
                <a:ext cx="15025" cy="156800"/>
              </a:xfrm>
              <a:custGeom>
                <a:rect b="b" l="l" r="r" t="t"/>
                <a:pathLst>
                  <a:path extrusionOk="0" fill="none" h="6272" w="601">
                    <a:moveTo>
                      <a:pt x="0" y="0"/>
                    </a:moveTo>
                    <a:cubicBezTo>
                      <a:pt x="200" y="2068"/>
                      <a:pt x="400" y="4203"/>
                      <a:pt x="601" y="627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34"/>
              <p:cNvSpPr/>
              <p:nvPr/>
            </p:nvSpPr>
            <p:spPr>
              <a:xfrm>
                <a:off x="2787150" y="4631250"/>
                <a:ext cx="20875" cy="130125"/>
              </a:xfrm>
              <a:custGeom>
                <a:rect b="b" l="l" r="r" t="t"/>
                <a:pathLst>
                  <a:path extrusionOk="0" fill="none" h="5205" w="835">
                    <a:moveTo>
                      <a:pt x="1" y="1"/>
                    </a:moveTo>
                    <a:cubicBezTo>
                      <a:pt x="401" y="1702"/>
                      <a:pt x="701" y="3437"/>
                      <a:pt x="835" y="5205"/>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34"/>
              <p:cNvSpPr/>
              <p:nvPr/>
            </p:nvSpPr>
            <p:spPr>
              <a:xfrm>
                <a:off x="2654575" y="4582900"/>
                <a:ext cx="93425" cy="62550"/>
              </a:xfrm>
              <a:custGeom>
                <a:rect b="b" l="l" r="r" t="t"/>
                <a:pathLst>
                  <a:path extrusionOk="0" fill="none" h="2502" w="3737">
                    <a:moveTo>
                      <a:pt x="3736" y="2502"/>
                    </a:moveTo>
                    <a:cubicBezTo>
                      <a:pt x="2469" y="1668"/>
                      <a:pt x="1268" y="834"/>
                      <a:pt x="0"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34"/>
              <p:cNvSpPr/>
              <p:nvPr/>
            </p:nvSpPr>
            <p:spPr>
              <a:xfrm>
                <a:off x="2591200" y="4878925"/>
                <a:ext cx="37550" cy="146800"/>
              </a:xfrm>
              <a:custGeom>
                <a:rect b="b" l="l" r="r" t="t"/>
                <a:pathLst>
                  <a:path extrusionOk="0" fill="none" h="5872" w="1502">
                    <a:moveTo>
                      <a:pt x="0" y="1"/>
                    </a:moveTo>
                    <a:cubicBezTo>
                      <a:pt x="667" y="1936"/>
                      <a:pt x="1168" y="3870"/>
                      <a:pt x="1501" y="5872"/>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34"/>
              <p:cNvSpPr/>
              <p:nvPr/>
            </p:nvSpPr>
            <p:spPr>
              <a:xfrm>
                <a:off x="2591200" y="5016850"/>
                <a:ext cx="75075" cy="66925"/>
              </a:xfrm>
              <a:custGeom>
                <a:rect b="b" l="l" r="r" t="t"/>
                <a:pathLst>
                  <a:path extrusionOk="0" h="2677" w="3003">
                    <a:moveTo>
                      <a:pt x="1521" y="0"/>
                    </a:moveTo>
                    <a:cubicBezTo>
                      <a:pt x="1362" y="0"/>
                      <a:pt x="1198" y="28"/>
                      <a:pt x="1034" y="88"/>
                    </a:cubicBezTo>
                    <a:cubicBezTo>
                      <a:pt x="367" y="321"/>
                      <a:pt x="0" y="1089"/>
                      <a:pt x="267" y="1789"/>
                    </a:cubicBezTo>
                    <a:cubicBezTo>
                      <a:pt x="448" y="2334"/>
                      <a:pt x="953" y="2677"/>
                      <a:pt x="1498" y="2677"/>
                    </a:cubicBezTo>
                    <a:cubicBezTo>
                      <a:pt x="1653" y="2677"/>
                      <a:pt x="1812" y="2649"/>
                      <a:pt x="1968" y="2590"/>
                    </a:cubicBezTo>
                    <a:cubicBezTo>
                      <a:pt x="2635" y="2323"/>
                      <a:pt x="3002" y="1556"/>
                      <a:pt x="2769" y="855"/>
                    </a:cubicBezTo>
                    <a:cubicBezTo>
                      <a:pt x="2562" y="337"/>
                      <a:pt x="2073" y="0"/>
                      <a:pt x="1521"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34"/>
              <p:cNvSpPr/>
              <p:nvPr/>
            </p:nvSpPr>
            <p:spPr>
              <a:xfrm>
                <a:off x="2604525" y="5028625"/>
                <a:ext cx="48400" cy="42750"/>
              </a:xfrm>
              <a:custGeom>
                <a:rect b="b" l="l" r="r" t="t"/>
                <a:pathLst>
                  <a:path extrusionOk="0" h="1710" w="1936">
                    <a:moveTo>
                      <a:pt x="942" y="0"/>
                    </a:moveTo>
                    <a:cubicBezTo>
                      <a:pt x="850" y="0"/>
                      <a:pt x="758" y="16"/>
                      <a:pt x="668" y="51"/>
                    </a:cubicBezTo>
                    <a:cubicBezTo>
                      <a:pt x="268" y="217"/>
                      <a:pt x="1" y="718"/>
                      <a:pt x="168" y="1151"/>
                    </a:cubicBezTo>
                    <a:cubicBezTo>
                      <a:pt x="295" y="1509"/>
                      <a:pt x="618" y="1710"/>
                      <a:pt x="957" y="1710"/>
                    </a:cubicBezTo>
                    <a:cubicBezTo>
                      <a:pt x="1061" y="1710"/>
                      <a:pt x="1166" y="1691"/>
                      <a:pt x="1268" y="1652"/>
                    </a:cubicBezTo>
                    <a:cubicBezTo>
                      <a:pt x="1669" y="1485"/>
                      <a:pt x="1935" y="985"/>
                      <a:pt x="1769" y="551"/>
                    </a:cubicBezTo>
                    <a:cubicBezTo>
                      <a:pt x="1636" y="234"/>
                      <a:pt x="1295"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34"/>
              <p:cNvSpPr/>
              <p:nvPr/>
            </p:nvSpPr>
            <p:spPr>
              <a:xfrm>
                <a:off x="2616200" y="5037375"/>
                <a:ext cx="25875" cy="25875"/>
              </a:xfrm>
              <a:custGeom>
                <a:rect b="b" l="l" r="r" t="t"/>
                <a:pathLst>
                  <a:path extrusionOk="0" fill="none" h="1035" w="1035">
                    <a:moveTo>
                      <a:pt x="101" y="668"/>
                    </a:moveTo>
                    <a:cubicBezTo>
                      <a:pt x="1" y="434"/>
                      <a:pt x="134" y="168"/>
                      <a:pt x="368" y="101"/>
                    </a:cubicBezTo>
                    <a:cubicBezTo>
                      <a:pt x="635" y="1"/>
                      <a:pt x="868" y="134"/>
                      <a:pt x="968" y="368"/>
                    </a:cubicBezTo>
                    <a:cubicBezTo>
                      <a:pt x="1035" y="635"/>
                      <a:pt x="935" y="868"/>
                      <a:pt x="668" y="968"/>
                    </a:cubicBezTo>
                    <a:cubicBezTo>
                      <a:pt x="434" y="1035"/>
                      <a:pt x="168" y="935"/>
                      <a:pt x="101" y="668"/>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34"/>
              <p:cNvSpPr/>
              <p:nvPr/>
            </p:nvSpPr>
            <p:spPr>
              <a:xfrm>
                <a:off x="2558675" y="4996950"/>
                <a:ext cx="78400" cy="70150"/>
              </a:xfrm>
              <a:custGeom>
                <a:rect b="b" l="l" r="r" t="t"/>
                <a:pathLst>
                  <a:path extrusionOk="0" h="2806" w="3136">
                    <a:moveTo>
                      <a:pt x="1559" y="0"/>
                    </a:moveTo>
                    <a:cubicBezTo>
                      <a:pt x="1404" y="0"/>
                      <a:pt x="1250" y="27"/>
                      <a:pt x="1101" y="83"/>
                    </a:cubicBezTo>
                    <a:cubicBezTo>
                      <a:pt x="400" y="317"/>
                      <a:pt x="0" y="1151"/>
                      <a:pt x="267" y="1885"/>
                    </a:cubicBezTo>
                    <a:cubicBezTo>
                      <a:pt x="449" y="2456"/>
                      <a:pt x="975" y="2805"/>
                      <a:pt x="1562" y="2805"/>
                    </a:cubicBezTo>
                    <a:cubicBezTo>
                      <a:pt x="1728" y="2805"/>
                      <a:pt x="1899" y="2777"/>
                      <a:pt x="2068" y="2719"/>
                    </a:cubicBezTo>
                    <a:cubicBezTo>
                      <a:pt x="2769" y="2452"/>
                      <a:pt x="3136" y="1618"/>
                      <a:pt x="2902" y="917"/>
                    </a:cubicBezTo>
                    <a:cubicBezTo>
                      <a:pt x="2692" y="366"/>
                      <a:pt x="2130" y="0"/>
                      <a:pt x="1559"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34"/>
              <p:cNvSpPr/>
              <p:nvPr/>
            </p:nvSpPr>
            <p:spPr>
              <a:xfrm>
                <a:off x="2618700" y="5000050"/>
                <a:ext cx="70925" cy="62150"/>
              </a:xfrm>
              <a:custGeom>
                <a:rect b="b" l="l" r="r" t="t"/>
                <a:pathLst>
                  <a:path extrusionOk="0" h="2486" w="2837">
                    <a:moveTo>
                      <a:pt x="1442" y="1"/>
                    </a:moveTo>
                    <a:cubicBezTo>
                      <a:pt x="1292" y="1"/>
                      <a:pt x="1142" y="30"/>
                      <a:pt x="1002" y="93"/>
                    </a:cubicBezTo>
                    <a:cubicBezTo>
                      <a:pt x="301" y="293"/>
                      <a:pt x="1" y="1027"/>
                      <a:pt x="234" y="1661"/>
                    </a:cubicBezTo>
                    <a:cubicBezTo>
                      <a:pt x="422" y="2170"/>
                      <a:pt x="933" y="2486"/>
                      <a:pt x="1456" y="2486"/>
                    </a:cubicBezTo>
                    <a:cubicBezTo>
                      <a:pt x="1583" y="2486"/>
                      <a:pt x="1711" y="2467"/>
                      <a:pt x="1835" y="2428"/>
                    </a:cubicBezTo>
                    <a:cubicBezTo>
                      <a:pt x="2503" y="2194"/>
                      <a:pt x="2836" y="1460"/>
                      <a:pt x="2569" y="827"/>
                    </a:cubicBezTo>
                    <a:cubicBezTo>
                      <a:pt x="2416" y="316"/>
                      <a:pt x="1931" y="1"/>
                      <a:pt x="144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34"/>
              <p:cNvSpPr/>
              <p:nvPr/>
            </p:nvSpPr>
            <p:spPr>
              <a:xfrm>
                <a:off x="2667075" y="4830150"/>
                <a:ext cx="75075" cy="67175"/>
              </a:xfrm>
              <a:custGeom>
                <a:rect b="b" l="l" r="r" t="t"/>
                <a:pathLst>
                  <a:path extrusionOk="0" h="2687" w="3003">
                    <a:moveTo>
                      <a:pt x="1517" y="0"/>
                    </a:moveTo>
                    <a:cubicBezTo>
                      <a:pt x="1369" y="0"/>
                      <a:pt x="1218" y="27"/>
                      <a:pt x="1068" y="84"/>
                    </a:cubicBezTo>
                    <a:cubicBezTo>
                      <a:pt x="401" y="317"/>
                      <a:pt x="1" y="1085"/>
                      <a:pt x="267" y="1785"/>
                    </a:cubicBezTo>
                    <a:cubicBezTo>
                      <a:pt x="447" y="2325"/>
                      <a:pt x="944" y="2687"/>
                      <a:pt x="1483" y="2687"/>
                    </a:cubicBezTo>
                    <a:cubicBezTo>
                      <a:pt x="1644" y="2687"/>
                      <a:pt x="1808" y="2655"/>
                      <a:pt x="1969" y="2586"/>
                    </a:cubicBezTo>
                    <a:cubicBezTo>
                      <a:pt x="2636" y="2319"/>
                      <a:pt x="3003" y="1585"/>
                      <a:pt x="2769" y="884"/>
                    </a:cubicBezTo>
                    <a:cubicBezTo>
                      <a:pt x="2559" y="360"/>
                      <a:pt x="2061" y="0"/>
                      <a:pt x="1517"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34"/>
              <p:cNvSpPr/>
              <p:nvPr/>
            </p:nvSpPr>
            <p:spPr>
              <a:xfrm>
                <a:off x="2681250" y="4841825"/>
                <a:ext cx="47550" cy="42750"/>
              </a:xfrm>
              <a:custGeom>
                <a:rect b="b" l="l" r="r" t="t"/>
                <a:pathLst>
                  <a:path extrusionOk="0" h="1710" w="1902">
                    <a:moveTo>
                      <a:pt x="926" y="0"/>
                    </a:moveTo>
                    <a:cubicBezTo>
                      <a:pt x="838" y="0"/>
                      <a:pt x="751" y="16"/>
                      <a:pt x="668" y="51"/>
                    </a:cubicBezTo>
                    <a:cubicBezTo>
                      <a:pt x="234" y="251"/>
                      <a:pt x="1" y="751"/>
                      <a:pt x="167" y="1151"/>
                    </a:cubicBezTo>
                    <a:cubicBezTo>
                      <a:pt x="295" y="1509"/>
                      <a:pt x="579" y="1710"/>
                      <a:pt x="914" y="1710"/>
                    </a:cubicBezTo>
                    <a:cubicBezTo>
                      <a:pt x="1017" y="1710"/>
                      <a:pt x="1125" y="1691"/>
                      <a:pt x="1235" y="1652"/>
                    </a:cubicBezTo>
                    <a:cubicBezTo>
                      <a:pt x="1668" y="1485"/>
                      <a:pt x="1902" y="985"/>
                      <a:pt x="1735" y="551"/>
                    </a:cubicBezTo>
                    <a:cubicBezTo>
                      <a:pt x="1603" y="234"/>
                      <a:pt x="1261" y="0"/>
                      <a:pt x="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34"/>
              <p:cNvSpPr/>
              <p:nvPr/>
            </p:nvSpPr>
            <p:spPr>
              <a:xfrm>
                <a:off x="2692100" y="4850575"/>
                <a:ext cx="26700" cy="26725"/>
              </a:xfrm>
              <a:custGeom>
                <a:rect b="b" l="l" r="r" t="t"/>
                <a:pathLst>
                  <a:path extrusionOk="0" fill="none" h="1069" w="1068">
                    <a:moveTo>
                      <a:pt x="100" y="668"/>
                    </a:moveTo>
                    <a:cubicBezTo>
                      <a:pt x="0" y="434"/>
                      <a:pt x="134" y="168"/>
                      <a:pt x="401" y="101"/>
                    </a:cubicBezTo>
                    <a:cubicBezTo>
                      <a:pt x="634" y="1"/>
                      <a:pt x="868" y="134"/>
                      <a:pt x="968" y="401"/>
                    </a:cubicBezTo>
                    <a:cubicBezTo>
                      <a:pt x="1068" y="635"/>
                      <a:pt x="934" y="901"/>
                      <a:pt x="667" y="968"/>
                    </a:cubicBezTo>
                    <a:cubicBezTo>
                      <a:pt x="434" y="1068"/>
                      <a:pt x="167" y="935"/>
                      <a:pt x="100" y="668"/>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34"/>
              <p:cNvSpPr/>
              <p:nvPr/>
            </p:nvSpPr>
            <p:spPr>
              <a:xfrm>
                <a:off x="2633725" y="4810475"/>
                <a:ext cx="78400" cy="70150"/>
              </a:xfrm>
              <a:custGeom>
                <a:rect b="b" l="l" r="r" t="t"/>
                <a:pathLst>
                  <a:path extrusionOk="0" h="2806" w="3136">
                    <a:moveTo>
                      <a:pt x="1540" y="0"/>
                    </a:moveTo>
                    <a:cubicBezTo>
                      <a:pt x="1392" y="0"/>
                      <a:pt x="1244" y="23"/>
                      <a:pt x="1101" y="70"/>
                    </a:cubicBezTo>
                    <a:cubicBezTo>
                      <a:pt x="401" y="337"/>
                      <a:pt x="0" y="1171"/>
                      <a:pt x="267" y="1872"/>
                    </a:cubicBezTo>
                    <a:cubicBezTo>
                      <a:pt x="499" y="2438"/>
                      <a:pt x="1009" y="2806"/>
                      <a:pt x="1567" y="2806"/>
                    </a:cubicBezTo>
                    <a:cubicBezTo>
                      <a:pt x="1732" y="2806"/>
                      <a:pt x="1901" y="2774"/>
                      <a:pt x="2068" y="2706"/>
                    </a:cubicBezTo>
                    <a:cubicBezTo>
                      <a:pt x="2769" y="2439"/>
                      <a:pt x="3136" y="1605"/>
                      <a:pt x="2902" y="904"/>
                    </a:cubicBezTo>
                    <a:cubicBezTo>
                      <a:pt x="2690" y="346"/>
                      <a:pt x="2118" y="0"/>
                      <a:pt x="1540"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34"/>
              <p:cNvSpPr/>
              <p:nvPr/>
            </p:nvSpPr>
            <p:spPr>
              <a:xfrm>
                <a:off x="2694600" y="4813250"/>
                <a:ext cx="70900" cy="62150"/>
              </a:xfrm>
              <a:custGeom>
                <a:rect b="b" l="l" r="r" t="t"/>
                <a:pathLst>
                  <a:path extrusionOk="0" h="2486" w="2836">
                    <a:moveTo>
                      <a:pt x="1455" y="1"/>
                    </a:moveTo>
                    <a:cubicBezTo>
                      <a:pt x="1304" y="1"/>
                      <a:pt x="1150" y="30"/>
                      <a:pt x="1001" y="93"/>
                    </a:cubicBezTo>
                    <a:cubicBezTo>
                      <a:pt x="334" y="293"/>
                      <a:pt x="0" y="1060"/>
                      <a:pt x="234" y="1661"/>
                    </a:cubicBezTo>
                    <a:cubicBezTo>
                      <a:pt x="448" y="2170"/>
                      <a:pt x="943" y="2486"/>
                      <a:pt x="1459" y="2486"/>
                    </a:cubicBezTo>
                    <a:cubicBezTo>
                      <a:pt x="1584" y="2486"/>
                      <a:pt x="1711" y="2467"/>
                      <a:pt x="1835" y="2428"/>
                    </a:cubicBezTo>
                    <a:cubicBezTo>
                      <a:pt x="2502" y="2228"/>
                      <a:pt x="2836" y="1460"/>
                      <a:pt x="2569" y="827"/>
                    </a:cubicBezTo>
                    <a:cubicBezTo>
                      <a:pt x="2416" y="316"/>
                      <a:pt x="1950" y="1"/>
                      <a:pt x="1455"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34"/>
              <p:cNvSpPr/>
              <p:nvPr/>
            </p:nvSpPr>
            <p:spPr>
              <a:xfrm>
                <a:off x="2770475" y="4748750"/>
                <a:ext cx="75075" cy="66625"/>
              </a:xfrm>
              <a:custGeom>
                <a:rect b="b" l="l" r="r" t="t"/>
                <a:pathLst>
                  <a:path extrusionOk="0" h="2665" w="3003">
                    <a:moveTo>
                      <a:pt x="1469" y="0"/>
                    </a:moveTo>
                    <a:cubicBezTo>
                      <a:pt x="1325" y="0"/>
                      <a:pt x="1178" y="23"/>
                      <a:pt x="1035" y="71"/>
                    </a:cubicBezTo>
                    <a:cubicBezTo>
                      <a:pt x="368" y="338"/>
                      <a:pt x="1" y="1072"/>
                      <a:pt x="234" y="1805"/>
                    </a:cubicBezTo>
                    <a:cubicBezTo>
                      <a:pt x="439" y="2343"/>
                      <a:pt x="938" y="2664"/>
                      <a:pt x="1476" y="2664"/>
                    </a:cubicBezTo>
                    <a:cubicBezTo>
                      <a:pt x="1639" y="2664"/>
                      <a:pt x="1806" y="2635"/>
                      <a:pt x="1969" y="2573"/>
                    </a:cubicBezTo>
                    <a:cubicBezTo>
                      <a:pt x="2636" y="2339"/>
                      <a:pt x="3003" y="1572"/>
                      <a:pt x="2736" y="871"/>
                    </a:cubicBezTo>
                    <a:cubicBezTo>
                      <a:pt x="2550" y="341"/>
                      <a:pt x="2027" y="0"/>
                      <a:pt x="1469"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34"/>
              <p:cNvSpPr/>
              <p:nvPr/>
            </p:nvSpPr>
            <p:spPr>
              <a:xfrm>
                <a:off x="2783825" y="4760925"/>
                <a:ext cx="48400" cy="42575"/>
              </a:xfrm>
              <a:custGeom>
                <a:rect b="b" l="l" r="r" t="t"/>
                <a:pathLst>
                  <a:path extrusionOk="0" h="1703" w="1936">
                    <a:moveTo>
                      <a:pt x="942" y="0"/>
                    </a:moveTo>
                    <a:cubicBezTo>
                      <a:pt x="850" y="0"/>
                      <a:pt x="758" y="16"/>
                      <a:pt x="668" y="51"/>
                    </a:cubicBezTo>
                    <a:cubicBezTo>
                      <a:pt x="267" y="218"/>
                      <a:pt x="1" y="718"/>
                      <a:pt x="167" y="1152"/>
                    </a:cubicBezTo>
                    <a:cubicBezTo>
                      <a:pt x="300" y="1469"/>
                      <a:pt x="620" y="1703"/>
                      <a:pt x="981" y="1703"/>
                    </a:cubicBezTo>
                    <a:cubicBezTo>
                      <a:pt x="1075" y="1703"/>
                      <a:pt x="1171" y="1687"/>
                      <a:pt x="1268" y="1652"/>
                    </a:cubicBezTo>
                    <a:cubicBezTo>
                      <a:pt x="1668" y="1485"/>
                      <a:pt x="1935" y="985"/>
                      <a:pt x="1768" y="551"/>
                    </a:cubicBezTo>
                    <a:cubicBezTo>
                      <a:pt x="1636" y="234"/>
                      <a:pt x="1294"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34"/>
              <p:cNvSpPr/>
              <p:nvPr/>
            </p:nvSpPr>
            <p:spPr>
              <a:xfrm>
                <a:off x="2794675" y="4769700"/>
                <a:ext cx="25875" cy="25875"/>
              </a:xfrm>
              <a:custGeom>
                <a:rect b="b" l="l" r="r" t="t"/>
                <a:pathLst>
                  <a:path extrusionOk="0" fill="none" h="1035" w="1035">
                    <a:moveTo>
                      <a:pt x="67" y="667"/>
                    </a:moveTo>
                    <a:cubicBezTo>
                      <a:pt x="0" y="400"/>
                      <a:pt x="100" y="167"/>
                      <a:pt x="367" y="67"/>
                    </a:cubicBezTo>
                    <a:cubicBezTo>
                      <a:pt x="601" y="0"/>
                      <a:pt x="867" y="134"/>
                      <a:pt x="934" y="367"/>
                    </a:cubicBezTo>
                    <a:cubicBezTo>
                      <a:pt x="1034" y="634"/>
                      <a:pt x="901" y="867"/>
                      <a:pt x="667" y="967"/>
                    </a:cubicBezTo>
                    <a:cubicBezTo>
                      <a:pt x="467" y="1034"/>
                      <a:pt x="167" y="901"/>
                      <a:pt x="67" y="667"/>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34"/>
              <p:cNvSpPr/>
              <p:nvPr/>
            </p:nvSpPr>
            <p:spPr>
              <a:xfrm>
                <a:off x="2737125" y="4729150"/>
                <a:ext cx="78425" cy="69425"/>
              </a:xfrm>
              <a:custGeom>
                <a:rect b="b" l="l" r="r" t="t"/>
                <a:pathLst>
                  <a:path extrusionOk="0" h="2777" w="3137">
                    <a:moveTo>
                      <a:pt x="1577" y="1"/>
                    </a:moveTo>
                    <a:cubicBezTo>
                      <a:pt x="1417" y="1"/>
                      <a:pt x="1256" y="29"/>
                      <a:pt x="1101" y="88"/>
                    </a:cubicBezTo>
                    <a:cubicBezTo>
                      <a:pt x="367" y="321"/>
                      <a:pt x="1" y="1155"/>
                      <a:pt x="267" y="1856"/>
                    </a:cubicBezTo>
                    <a:cubicBezTo>
                      <a:pt x="475" y="2427"/>
                      <a:pt x="1007" y="2776"/>
                      <a:pt x="1564" y="2776"/>
                    </a:cubicBezTo>
                    <a:cubicBezTo>
                      <a:pt x="1721" y="2776"/>
                      <a:pt x="1881" y="2748"/>
                      <a:pt x="2035" y="2690"/>
                    </a:cubicBezTo>
                    <a:cubicBezTo>
                      <a:pt x="2769" y="2456"/>
                      <a:pt x="3136" y="1622"/>
                      <a:pt x="2869" y="922"/>
                    </a:cubicBezTo>
                    <a:cubicBezTo>
                      <a:pt x="2687" y="350"/>
                      <a:pt x="2141" y="1"/>
                      <a:pt x="1577"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34"/>
              <p:cNvSpPr/>
              <p:nvPr/>
            </p:nvSpPr>
            <p:spPr>
              <a:xfrm>
                <a:off x="2798000" y="4731150"/>
                <a:ext cx="70900" cy="62550"/>
              </a:xfrm>
              <a:custGeom>
                <a:rect b="b" l="l" r="r" t="t"/>
                <a:pathLst>
                  <a:path extrusionOk="0" h="2502" w="2836">
                    <a:moveTo>
                      <a:pt x="1405" y="0"/>
                    </a:moveTo>
                    <a:cubicBezTo>
                      <a:pt x="1268" y="0"/>
                      <a:pt x="1131" y="24"/>
                      <a:pt x="1001" y="74"/>
                    </a:cubicBezTo>
                    <a:cubicBezTo>
                      <a:pt x="334" y="275"/>
                      <a:pt x="1" y="1042"/>
                      <a:pt x="234" y="1676"/>
                    </a:cubicBezTo>
                    <a:cubicBezTo>
                      <a:pt x="438" y="2186"/>
                      <a:pt x="897" y="2502"/>
                      <a:pt x="1385" y="2502"/>
                    </a:cubicBezTo>
                    <a:cubicBezTo>
                      <a:pt x="1534" y="2502"/>
                      <a:pt x="1687" y="2472"/>
                      <a:pt x="1835" y="2409"/>
                    </a:cubicBezTo>
                    <a:cubicBezTo>
                      <a:pt x="2502" y="2209"/>
                      <a:pt x="2836" y="1442"/>
                      <a:pt x="2569" y="842"/>
                    </a:cubicBezTo>
                    <a:cubicBezTo>
                      <a:pt x="2412" y="318"/>
                      <a:pt x="1906" y="0"/>
                      <a:pt x="1405"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34"/>
              <p:cNvSpPr/>
              <p:nvPr/>
            </p:nvSpPr>
            <p:spPr>
              <a:xfrm>
                <a:off x="2487775" y="4992575"/>
                <a:ext cx="75075" cy="66700"/>
              </a:xfrm>
              <a:custGeom>
                <a:rect b="b" l="l" r="r" t="t"/>
                <a:pathLst>
                  <a:path extrusionOk="0" h="2668" w="3003">
                    <a:moveTo>
                      <a:pt x="1493" y="0"/>
                    </a:moveTo>
                    <a:cubicBezTo>
                      <a:pt x="962" y="0"/>
                      <a:pt x="447" y="328"/>
                      <a:pt x="268" y="892"/>
                    </a:cubicBezTo>
                    <a:cubicBezTo>
                      <a:pt x="1" y="1559"/>
                      <a:pt x="334" y="2326"/>
                      <a:pt x="1068" y="2593"/>
                    </a:cubicBezTo>
                    <a:cubicBezTo>
                      <a:pt x="1211" y="2643"/>
                      <a:pt x="1358" y="2667"/>
                      <a:pt x="1504" y="2667"/>
                    </a:cubicBezTo>
                    <a:cubicBezTo>
                      <a:pt x="2041" y="2667"/>
                      <a:pt x="2560" y="2343"/>
                      <a:pt x="2769" y="1793"/>
                    </a:cubicBezTo>
                    <a:cubicBezTo>
                      <a:pt x="3003" y="1126"/>
                      <a:pt x="2669" y="325"/>
                      <a:pt x="1969" y="92"/>
                    </a:cubicBezTo>
                    <a:cubicBezTo>
                      <a:pt x="1815" y="30"/>
                      <a:pt x="1653" y="0"/>
                      <a:pt x="1493"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34"/>
              <p:cNvSpPr/>
              <p:nvPr/>
            </p:nvSpPr>
            <p:spPr>
              <a:xfrm>
                <a:off x="2501950" y="5005175"/>
                <a:ext cx="47575" cy="41925"/>
              </a:xfrm>
              <a:custGeom>
                <a:rect b="b" l="l" r="r" t="t"/>
                <a:pathLst>
                  <a:path extrusionOk="0" h="1677" w="1903">
                    <a:moveTo>
                      <a:pt x="960" y="0"/>
                    </a:moveTo>
                    <a:cubicBezTo>
                      <a:pt x="630" y="0"/>
                      <a:pt x="298" y="217"/>
                      <a:pt x="168" y="555"/>
                    </a:cubicBezTo>
                    <a:cubicBezTo>
                      <a:pt x="1" y="955"/>
                      <a:pt x="201" y="1456"/>
                      <a:pt x="668" y="1622"/>
                    </a:cubicBezTo>
                    <a:cubicBezTo>
                      <a:pt x="756" y="1659"/>
                      <a:pt x="849" y="1676"/>
                      <a:pt x="943" y="1676"/>
                    </a:cubicBezTo>
                    <a:cubicBezTo>
                      <a:pt x="1273" y="1676"/>
                      <a:pt x="1605" y="1460"/>
                      <a:pt x="1735" y="1122"/>
                    </a:cubicBezTo>
                    <a:cubicBezTo>
                      <a:pt x="1902" y="722"/>
                      <a:pt x="1669" y="221"/>
                      <a:pt x="1235" y="55"/>
                    </a:cubicBezTo>
                    <a:cubicBezTo>
                      <a:pt x="1147" y="18"/>
                      <a:pt x="1054"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34"/>
              <p:cNvSpPr/>
              <p:nvPr/>
            </p:nvSpPr>
            <p:spPr>
              <a:xfrm>
                <a:off x="2511975" y="5012375"/>
                <a:ext cx="25875" cy="26700"/>
              </a:xfrm>
              <a:custGeom>
                <a:rect b="b" l="l" r="r" t="t"/>
                <a:pathLst>
                  <a:path extrusionOk="0" fill="none" h="1068" w="1035">
                    <a:moveTo>
                      <a:pt x="100" y="367"/>
                    </a:moveTo>
                    <a:cubicBezTo>
                      <a:pt x="167" y="133"/>
                      <a:pt x="467" y="0"/>
                      <a:pt x="667" y="133"/>
                    </a:cubicBezTo>
                    <a:cubicBezTo>
                      <a:pt x="934" y="200"/>
                      <a:pt x="1034" y="500"/>
                      <a:pt x="934" y="701"/>
                    </a:cubicBezTo>
                    <a:cubicBezTo>
                      <a:pt x="834" y="967"/>
                      <a:pt x="534" y="1067"/>
                      <a:pt x="334" y="967"/>
                    </a:cubicBezTo>
                    <a:cubicBezTo>
                      <a:pt x="134" y="867"/>
                      <a:pt x="0" y="634"/>
                      <a:pt x="100" y="367"/>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34"/>
              <p:cNvSpPr/>
              <p:nvPr/>
            </p:nvSpPr>
            <p:spPr>
              <a:xfrm>
                <a:off x="2474450" y="4956800"/>
                <a:ext cx="78400" cy="69775"/>
              </a:xfrm>
              <a:custGeom>
                <a:rect b="b" l="l" r="r" t="t"/>
                <a:pathLst>
                  <a:path extrusionOk="0" h="2791" w="3136">
                    <a:moveTo>
                      <a:pt x="1560" y="1"/>
                    </a:moveTo>
                    <a:cubicBezTo>
                      <a:pt x="1005" y="1"/>
                      <a:pt x="474" y="344"/>
                      <a:pt x="267" y="889"/>
                    </a:cubicBezTo>
                    <a:cubicBezTo>
                      <a:pt x="0" y="1589"/>
                      <a:pt x="334" y="2423"/>
                      <a:pt x="1034" y="2690"/>
                    </a:cubicBezTo>
                    <a:cubicBezTo>
                      <a:pt x="1202" y="2759"/>
                      <a:pt x="1372" y="2791"/>
                      <a:pt x="1538" y="2791"/>
                    </a:cubicBezTo>
                    <a:cubicBezTo>
                      <a:pt x="2095" y="2791"/>
                      <a:pt x="2604" y="2429"/>
                      <a:pt x="2835" y="1889"/>
                    </a:cubicBezTo>
                    <a:cubicBezTo>
                      <a:pt x="3136" y="1189"/>
                      <a:pt x="2735" y="388"/>
                      <a:pt x="2035" y="88"/>
                    </a:cubicBezTo>
                    <a:cubicBezTo>
                      <a:pt x="1879" y="29"/>
                      <a:pt x="1719" y="1"/>
                      <a:pt x="1560"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34"/>
              <p:cNvSpPr/>
              <p:nvPr/>
            </p:nvSpPr>
            <p:spPr>
              <a:xfrm>
                <a:off x="2522800" y="4996700"/>
                <a:ext cx="69250" cy="61750"/>
              </a:xfrm>
              <a:custGeom>
                <a:rect b="b" l="l" r="r" t="t"/>
                <a:pathLst>
                  <a:path extrusionOk="0" h="2470" w="2770">
                    <a:moveTo>
                      <a:pt x="1382" y="1"/>
                    </a:moveTo>
                    <a:cubicBezTo>
                      <a:pt x="895" y="1"/>
                      <a:pt x="438" y="310"/>
                      <a:pt x="234" y="794"/>
                    </a:cubicBezTo>
                    <a:cubicBezTo>
                      <a:pt x="1" y="1428"/>
                      <a:pt x="334" y="2128"/>
                      <a:pt x="935" y="2395"/>
                    </a:cubicBezTo>
                    <a:cubicBezTo>
                      <a:pt x="1072" y="2446"/>
                      <a:pt x="1213" y="2470"/>
                      <a:pt x="1352" y="2470"/>
                    </a:cubicBezTo>
                    <a:cubicBezTo>
                      <a:pt x="1852" y="2470"/>
                      <a:pt x="2327" y="2157"/>
                      <a:pt x="2536" y="1661"/>
                    </a:cubicBezTo>
                    <a:cubicBezTo>
                      <a:pt x="2769" y="1061"/>
                      <a:pt x="2436" y="327"/>
                      <a:pt x="1835" y="93"/>
                    </a:cubicBezTo>
                    <a:cubicBezTo>
                      <a:pt x="1686" y="30"/>
                      <a:pt x="1532" y="1"/>
                      <a:pt x="138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34"/>
              <p:cNvSpPr/>
              <p:nvPr/>
            </p:nvSpPr>
            <p:spPr>
              <a:xfrm>
                <a:off x="2472775" y="4781975"/>
                <a:ext cx="73400" cy="66075"/>
              </a:xfrm>
              <a:custGeom>
                <a:rect b="b" l="l" r="r" t="t"/>
                <a:pathLst>
                  <a:path extrusionOk="0" h="2643" w="2936">
                    <a:moveTo>
                      <a:pt x="1464" y="0"/>
                    </a:moveTo>
                    <a:cubicBezTo>
                      <a:pt x="1077" y="0"/>
                      <a:pt x="694" y="161"/>
                      <a:pt x="434" y="476"/>
                    </a:cubicBezTo>
                    <a:cubicBezTo>
                      <a:pt x="0" y="1044"/>
                      <a:pt x="34" y="1877"/>
                      <a:pt x="601" y="2344"/>
                    </a:cubicBezTo>
                    <a:cubicBezTo>
                      <a:pt x="847" y="2547"/>
                      <a:pt x="1149" y="2643"/>
                      <a:pt x="1451" y="2643"/>
                    </a:cubicBezTo>
                    <a:cubicBezTo>
                      <a:pt x="1845" y="2643"/>
                      <a:pt x="2238" y="2480"/>
                      <a:pt x="2502" y="2178"/>
                    </a:cubicBezTo>
                    <a:cubicBezTo>
                      <a:pt x="2936" y="1644"/>
                      <a:pt x="2869" y="743"/>
                      <a:pt x="2335" y="310"/>
                    </a:cubicBezTo>
                    <a:cubicBezTo>
                      <a:pt x="2084" y="102"/>
                      <a:pt x="1773" y="0"/>
                      <a:pt x="1464"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34"/>
              <p:cNvSpPr/>
              <p:nvPr/>
            </p:nvSpPr>
            <p:spPr>
              <a:xfrm>
                <a:off x="2486125" y="4794925"/>
                <a:ext cx="45875" cy="40950"/>
              </a:xfrm>
              <a:custGeom>
                <a:rect b="b" l="l" r="r" t="t"/>
                <a:pathLst>
                  <a:path extrusionOk="0" h="1638" w="1835">
                    <a:moveTo>
                      <a:pt x="944" y="0"/>
                    </a:moveTo>
                    <a:cubicBezTo>
                      <a:pt x="698" y="0"/>
                      <a:pt x="451" y="104"/>
                      <a:pt x="300" y="292"/>
                    </a:cubicBezTo>
                    <a:cubicBezTo>
                      <a:pt x="0" y="659"/>
                      <a:pt x="33" y="1159"/>
                      <a:pt x="367" y="1460"/>
                    </a:cubicBezTo>
                    <a:cubicBezTo>
                      <a:pt x="515" y="1578"/>
                      <a:pt x="703" y="1637"/>
                      <a:pt x="892" y="1637"/>
                    </a:cubicBezTo>
                    <a:cubicBezTo>
                      <a:pt x="1129" y="1637"/>
                      <a:pt x="1368" y="1545"/>
                      <a:pt x="1534" y="1359"/>
                    </a:cubicBezTo>
                    <a:cubicBezTo>
                      <a:pt x="1835" y="1026"/>
                      <a:pt x="1801" y="492"/>
                      <a:pt x="1468" y="192"/>
                    </a:cubicBezTo>
                    <a:cubicBezTo>
                      <a:pt x="1323" y="61"/>
                      <a:pt x="1133" y="0"/>
                      <a:pt x="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34"/>
              <p:cNvSpPr/>
              <p:nvPr/>
            </p:nvSpPr>
            <p:spPr>
              <a:xfrm>
                <a:off x="2496125" y="4803050"/>
                <a:ext cx="26700" cy="25875"/>
              </a:xfrm>
              <a:custGeom>
                <a:rect b="b" l="l" r="r" t="t"/>
                <a:pathLst>
                  <a:path extrusionOk="0" fill="none" h="1035" w="1068">
                    <a:moveTo>
                      <a:pt x="167" y="201"/>
                    </a:moveTo>
                    <a:cubicBezTo>
                      <a:pt x="334" y="0"/>
                      <a:pt x="634" y="0"/>
                      <a:pt x="834" y="167"/>
                    </a:cubicBezTo>
                    <a:cubicBezTo>
                      <a:pt x="1068" y="334"/>
                      <a:pt x="1068" y="634"/>
                      <a:pt x="901" y="834"/>
                    </a:cubicBezTo>
                    <a:cubicBezTo>
                      <a:pt x="701" y="1034"/>
                      <a:pt x="434" y="1034"/>
                      <a:pt x="234" y="868"/>
                    </a:cubicBezTo>
                    <a:cubicBezTo>
                      <a:pt x="67" y="701"/>
                      <a:pt x="0" y="401"/>
                      <a:pt x="167" y="201"/>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34"/>
              <p:cNvSpPr/>
              <p:nvPr/>
            </p:nvSpPr>
            <p:spPr>
              <a:xfrm>
                <a:off x="2470275" y="4744650"/>
                <a:ext cx="78400" cy="69825"/>
              </a:xfrm>
              <a:custGeom>
                <a:rect b="b" l="l" r="r" t="t"/>
                <a:pathLst>
                  <a:path extrusionOk="0" h="2793" w="3136">
                    <a:moveTo>
                      <a:pt x="1560" y="1"/>
                    </a:moveTo>
                    <a:cubicBezTo>
                      <a:pt x="1166" y="1"/>
                      <a:pt x="777" y="170"/>
                      <a:pt x="501" y="502"/>
                    </a:cubicBezTo>
                    <a:cubicBezTo>
                      <a:pt x="0" y="1069"/>
                      <a:pt x="100" y="1969"/>
                      <a:pt x="667" y="2470"/>
                    </a:cubicBezTo>
                    <a:cubicBezTo>
                      <a:pt x="930" y="2689"/>
                      <a:pt x="1245" y="2793"/>
                      <a:pt x="1557" y="2793"/>
                    </a:cubicBezTo>
                    <a:cubicBezTo>
                      <a:pt x="1957" y="2793"/>
                      <a:pt x="2354" y="2622"/>
                      <a:pt x="2635" y="2303"/>
                    </a:cubicBezTo>
                    <a:cubicBezTo>
                      <a:pt x="3136" y="1703"/>
                      <a:pt x="3036" y="835"/>
                      <a:pt x="2469" y="335"/>
                    </a:cubicBezTo>
                    <a:cubicBezTo>
                      <a:pt x="2200" y="111"/>
                      <a:pt x="1878" y="1"/>
                      <a:pt x="1560"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34"/>
              <p:cNvSpPr/>
              <p:nvPr/>
            </p:nvSpPr>
            <p:spPr>
              <a:xfrm>
                <a:off x="2504450" y="4796075"/>
                <a:ext cx="69250" cy="62700"/>
              </a:xfrm>
              <a:custGeom>
                <a:rect b="b" l="l" r="r" t="t"/>
                <a:pathLst>
                  <a:path extrusionOk="0" h="2508" w="2770">
                    <a:moveTo>
                      <a:pt x="1358" y="0"/>
                    </a:moveTo>
                    <a:cubicBezTo>
                      <a:pt x="1012" y="0"/>
                      <a:pt x="673" y="153"/>
                      <a:pt x="435" y="446"/>
                    </a:cubicBezTo>
                    <a:cubicBezTo>
                      <a:pt x="1" y="980"/>
                      <a:pt x="68" y="1780"/>
                      <a:pt x="568" y="2181"/>
                    </a:cubicBezTo>
                    <a:cubicBezTo>
                      <a:pt x="817" y="2399"/>
                      <a:pt x="1110" y="2508"/>
                      <a:pt x="1398" y="2508"/>
                    </a:cubicBezTo>
                    <a:cubicBezTo>
                      <a:pt x="1728" y="2508"/>
                      <a:pt x="2053" y="2365"/>
                      <a:pt x="2303" y="2081"/>
                    </a:cubicBezTo>
                    <a:cubicBezTo>
                      <a:pt x="2770" y="1514"/>
                      <a:pt x="2736" y="780"/>
                      <a:pt x="2169" y="313"/>
                    </a:cubicBezTo>
                    <a:cubicBezTo>
                      <a:pt x="1929" y="103"/>
                      <a:pt x="1641" y="0"/>
                      <a:pt x="1358"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34"/>
              <p:cNvSpPr/>
              <p:nvPr/>
            </p:nvSpPr>
            <p:spPr>
              <a:xfrm>
                <a:off x="2623700" y="4551475"/>
                <a:ext cx="76750" cy="67050"/>
              </a:xfrm>
              <a:custGeom>
                <a:rect b="b" l="l" r="r" t="t"/>
                <a:pathLst>
                  <a:path extrusionOk="0" h="2682" w="3070">
                    <a:moveTo>
                      <a:pt x="1532" y="0"/>
                    </a:moveTo>
                    <a:cubicBezTo>
                      <a:pt x="1063" y="0"/>
                      <a:pt x="616" y="261"/>
                      <a:pt x="368" y="690"/>
                    </a:cubicBezTo>
                    <a:cubicBezTo>
                      <a:pt x="1" y="1324"/>
                      <a:pt x="234" y="2124"/>
                      <a:pt x="868" y="2491"/>
                    </a:cubicBezTo>
                    <a:cubicBezTo>
                      <a:pt x="1086" y="2622"/>
                      <a:pt x="1318" y="2682"/>
                      <a:pt x="1545" y="2682"/>
                    </a:cubicBezTo>
                    <a:cubicBezTo>
                      <a:pt x="2012" y="2682"/>
                      <a:pt x="2456" y="2429"/>
                      <a:pt x="2703" y="2024"/>
                    </a:cubicBezTo>
                    <a:cubicBezTo>
                      <a:pt x="3070" y="1357"/>
                      <a:pt x="2836" y="557"/>
                      <a:pt x="2203" y="190"/>
                    </a:cubicBezTo>
                    <a:cubicBezTo>
                      <a:pt x="1987" y="60"/>
                      <a:pt x="1757" y="0"/>
                      <a:pt x="1532"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34"/>
              <p:cNvSpPr/>
              <p:nvPr/>
            </p:nvSpPr>
            <p:spPr>
              <a:xfrm>
                <a:off x="2639550" y="4563900"/>
                <a:ext cx="46725" cy="41325"/>
              </a:xfrm>
              <a:custGeom>
                <a:rect b="b" l="l" r="r" t="t"/>
                <a:pathLst>
                  <a:path extrusionOk="0" h="1653" w="1869">
                    <a:moveTo>
                      <a:pt x="913" y="1"/>
                    </a:moveTo>
                    <a:cubicBezTo>
                      <a:pt x="620" y="1"/>
                      <a:pt x="339" y="150"/>
                      <a:pt x="201" y="427"/>
                    </a:cubicBezTo>
                    <a:cubicBezTo>
                      <a:pt x="1" y="793"/>
                      <a:pt x="101" y="1361"/>
                      <a:pt x="534" y="1561"/>
                    </a:cubicBezTo>
                    <a:cubicBezTo>
                      <a:pt x="648" y="1623"/>
                      <a:pt x="778" y="1653"/>
                      <a:pt x="909" y="1653"/>
                    </a:cubicBezTo>
                    <a:cubicBezTo>
                      <a:pt x="1203" y="1653"/>
                      <a:pt x="1507" y="1503"/>
                      <a:pt x="1669" y="1227"/>
                    </a:cubicBezTo>
                    <a:cubicBezTo>
                      <a:pt x="1869" y="860"/>
                      <a:pt x="1735" y="293"/>
                      <a:pt x="1302" y="93"/>
                    </a:cubicBezTo>
                    <a:cubicBezTo>
                      <a:pt x="1178" y="31"/>
                      <a:pt x="1044" y="1"/>
                      <a:pt x="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34"/>
              <p:cNvSpPr/>
              <p:nvPr/>
            </p:nvSpPr>
            <p:spPr>
              <a:xfrm>
                <a:off x="2649575" y="4571225"/>
                <a:ext cx="25875" cy="26700"/>
              </a:xfrm>
              <a:custGeom>
                <a:rect b="b" l="l" r="r" t="t"/>
                <a:pathLst>
                  <a:path extrusionOk="0" fill="none" h="1068" w="1035">
                    <a:moveTo>
                      <a:pt x="767" y="134"/>
                    </a:moveTo>
                    <a:cubicBezTo>
                      <a:pt x="967" y="267"/>
                      <a:pt x="1034" y="567"/>
                      <a:pt x="934" y="767"/>
                    </a:cubicBezTo>
                    <a:cubicBezTo>
                      <a:pt x="801" y="967"/>
                      <a:pt x="500" y="1068"/>
                      <a:pt x="300" y="934"/>
                    </a:cubicBezTo>
                    <a:cubicBezTo>
                      <a:pt x="100" y="801"/>
                      <a:pt x="0" y="500"/>
                      <a:pt x="133" y="300"/>
                    </a:cubicBezTo>
                    <a:cubicBezTo>
                      <a:pt x="200" y="100"/>
                      <a:pt x="500" y="0"/>
                      <a:pt x="767" y="134"/>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34"/>
              <p:cNvSpPr/>
              <p:nvPr/>
            </p:nvSpPr>
            <p:spPr>
              <a:xfrm>
                <a:off x="2657900" y="4543175"/>
                <a:ext cx="80075" cy="70300"/>
              </a:xfrm>
              <a:custGeom>
                <a:rect b="b" l="l" r="r" t="t"/>
                <a:pathLst>
                  <a:path extrusionOk="0" h="2812" w="3203">
                    <a:moveTo>
                      <a:pt x="1621" y="0"/>
                    </a:moveTo>
                    <a:cubicBezTo>
                      <a:pt x="1127" y="0"/>
                      <a:pt x="639" y="268"/>
                      <a:pt x="368" y="722"/>
                    </a:cubicBezTo>
                    <a:cubicBezTo>
                      <a:pt x="1" y="1422"/>
                      <a:pt x="267" y="2256"/>
                      <a:pt x="935" y="2623"/>
                    </a:cubicBezTo>
                    <a:cubicBezTo>
                      <a:pt x="1159" y="2751"/>
                      <a:pt x="1397" y="2811"/>
                      <a:pt x="1630" y="2811"/>
                    </a:cubicBezTo>
                    <a:cubicBezTo>
                      <a:pt x="2122" y="2811"/>
                      <a:pt x="2587" y="2543"/>
                      <a:pt x="2836" y="2089"/>
                    </a:cubicBezTo>
                    <a:cubicBezTo>
                      <a:pt x="3203" y="1389"/>
                      <a:pt x="2969" y="555"/>
                      <a:pt x="2302" y="188"/>
                    </a:cubicBezTo>
                    <a:cubicBezTo>
                      <a:pt x="2088" y="60"/>
                      <a:pt x="1854" y="0"/>
                      <a:pt x="1621"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34"/>
              <p:cNvSpPr/>
              <p:nvPr/>
            </p:nvSpPr>
            <p:spPr>
              <a:xfrm>
                <a:off x="2620375" y="4585525"/>
                <a:ext cx="70900" cy="62100"/>
              </a:xfrm>
              <a:custGeom>
                <a:rect b="b" l="l" r="r" t="t"/>
                <a:pathLst>
                  <a:path extrusionOk="0" h="2484" w="2836">
                    <a:moveTo>
                      <a:pt x="1431" y="0"/>
                    </a:moveTo>
                    <a:cubicBezTo>
                      <a:pt x="1006" y="0"/>
                      <a:pt x="580" y="215"/>
                      <a:pt x="334" y="596"/>
                    </a:cubicBezTo>
                    <a:cubicBezTo>
                      <a:pt x="1" y="1229"/>
                      <a:pt x="201" y="1997"/>
                      <a:pt x="801" y="2330"/>
                    </a:cubicBezTo>
                    <a:cubicBezTo>
                      <a:pt x="1000" y="2435"/>
                      <a:pt x="1210" y="2484"/>
                      <a:pt x="1413" y="2484"/>
                    </a:cubicBezTo>
                    <a:cubicBezTo>
                      <a:pt x="1857" y="2484"/>
                      <a:pt x="2274" y="2252"/>
                      <a:pt x="2502" y="1863"/>
                    </a:cubicBezTo>
                    <a:cubicBezTo>
                      <a:pt x="2836" y="1229"/>
                      <a:pt x="2636" y="496"/>
                      <a:pt x="2035" y="162"/>
                    </a:cubicBezTo>
                    <a:cubicBezTo>
                      <a:pt x="1848" y="52"/>
                      <a:pt x="1640" y="0"/>
                      <a:pt x="1431"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34"/>
            <p:cNvGrpSpPr/>
            <p:nvPr/>
          </p:nvGrpSpPr>
          <p:grpSpPr>
            <a:xfrm flipH="1" rot="-1482823">
              <a:off x="3206806" y="1197370"/>
              <a:ext cx="718662" cy="703619"/>
              <a:chOff x="4379125" y="3181550"/>
              <a:chExt cx="660500" cy="646650"/>
            </a:xfrm>
          </p:grpSpPr>
          <p:sp>
            <p:nvSpPr>
              <p:cNvPr id="2135" name="Google Shape;2135;p34"/>
              <p:cNvSpPr/>
              <p:nvPr/>
            </p:nvSpPr>
            <p:spPr>
              <a:xfrm>
                <a:off x="4470025" y="3266950"/>
                <a:ext cx="497875" cy="561250"/>
              </a:xfrm>
              <a:custGeom>
                <a:rect b="b" l="l" r="r" t="t"/>
                <a:pathLst>
                  <a:path extrusionOk="0" fill="none" h="22450" w="19915">
                    <a:moveTo>
                      <a:pt x="19915" y="22450"/>
                    </a:moveTo>
                    <a:cubicBezTo>
                      <a:pt x="17280" y="19881"/>
                      <a:pt x="16746" y="15912"/>
                      <a:pt x="15378" y="12509"/>
                    </a:cubicBezTo>
                    <a:cubicBezTo>
                      <a:pt x="12843" y="6105"/>
                      <a:pt x="6772" y="1235"/>
                      <a:pt x="1"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34"/>
              <p:cNvSpPr/>
              <p:nvPr/>
            </p:nvSpPr>
            <p:spPr>
              <a:xfrm>
                <a:off x="4379125" y="3193875"/>
                <a:ext cx="279400" cy="140650"/>
              </a:xfrm>
              <a:custGeom>
                <a:rect b="b" l="l" r="r" t="t"/>
                <a:pathLst>
                  <a:path extrusionOk="0" h="5626" w="11176">
                    <a:moveTo>
                      <a:pt x="554" y="0"/>
                    </a:moveTo>
                    <a:cubicBezTo>
                      <a:pt x="418" y="0"/>
                      <a:pt x="290" y="32"/>
                      <a:pt x="201" y="121"/>
                    </a:cubicBezTo>
                    <a:cubicBezTo>
                      <a:pt x="1" y="288"/>
                      <a:pt x="34" y="655"/>
                      <a:pt x="168" y="955"/>
                    </a:cubicBezTo>
                    <a:cubicBezTo>
                      <a:pt x="968" y="2890"/>
                      <a:pt x="2869" y="4291"/>
                      <a:pt x="4871" y="4891"/>
                    </a:cubicBezTo>
                    <a:cubicBezTo>
                      <a:pt x="6872" y="5525"/>
                      <a:pt x="9041" y="5559"/>
                      <a:pt x="11175" y="5625"/>
                    </a:cubicBezTo>
                    <a:cubicBezTo>
                      <a:pt x="9674" y="4391"/>
                      <a:pt x="7139" y="3190"/>
                      <a:pt x="5538" y="2156"/>
                    </a:cubicBezTo>
                    <a:cubicBezTo>
                      <a:pt x="4104" y="1189"/>
                      <a:pt x="2569" y="488"/>
                      <a:pt x="901" y="55"/>
                    </a:cubicBezTo>
                    <a:cubicBezTo>
                      <a:pt x="793" y="24"/>
                      <a:pt x="6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34"/>
              <p:cNvSpPr/>
              <p:nvPr/>
            </p:nvSpPr>
            <p:spPr>
              <a:xfrm>
                <a:off x="4467525" y="3397875"/>
                <a:ext cx="312750" cy="69925"/>
              </a:xfrm>
              <a:custGeom>
                <a:rect b="b" l="l" r="r" t="t"/>
                <a:pathLst>
                  <a:path extrusionOk="0" h="2797" w="12510">
                    <a:moveTo>
                      <a:pt x="901" y="0"/>
                    </a:moveTo>
                    <a:cubicBezTo>
                      <a:pt x="534" y="0"/>
                      <a:pt x="1" y="234"/>
                      <a:pt x="167" y="568"/>
                    </a:cubicBezTo>
                    <a:cubicBezTo>
                      <a:pt x="201" y="668"/>
                      <a:pt x="301" y="734"/>
                      <a:pt x="368" y="801"/>
                    </a:cubicBezTo>
                    <a:cubicBezTo>
                      <a:pt x="2533" y="2124"/>
                      <a:pt x="5072" y="2797"/>
                      <a:pt x="7601" y="2797"/>
                    </a:cubicBezTo>
                    <a:cubicBezTo>
                      <a:pt x="9279" y="2797"/>
                      <a:pt x="10953" y="2501"/>
                      <a:pt x="12510" y="1902"/>
                    </a:cubicBezTo>
                    <a:cubicBezTo>
                      <a:pt x="11142" y="1702"/>
                      <a:pt x="8807" y="1401"/>
                      <a:pt x="7439" y="1001"/>
                    </a:cubicBezTo>
                    <a:cubicBezTo>
                      <a:pt x="5338" y="401"/>
                      <a:pt x="3136" y="34"/>
                      <a:pt x="9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34"/>
              <p:cNvSpPr/>
              <p:nvPr/>
            </p:nvSpPr>
            <p:spPr>
              <a:xfrm>
                <a:off x="4721050" y="3181550"/>
                <a:ext cx="50050" cy="219675"/>
              </a:xfrm>
              <a:custGeom>
                <a:rect b="b" l="l" r="r" t="t"/>
                <a:pathLst>
                  <a:path extrusionOk="0" h="8787" w="2002">
                    <a:moveTo>
                      <a:pt x="1552" y="0"/>
                    </a:moveTo>
                    <a:cubicBezTo>
                      <a:pt x="1462" y="0"/>
                      <a:pt x="1382" y="24"/>
                      <a:pt x="1334" y="47"/>
                    </a:cubicBezTo>
                    <a:cubicBezTo>
                      <a:pt x="567" y="448"/>
                      <a:pt x="367" y="1348"/>
                      <a:pt x="234" y="2182"/>
                    </a:cubicBezTo>
                    <a:cubicBezTo>
                      <a:pt x="0" y="4384"/>
                      <a:pt x="34" y="6619"/>
                      <a:pt x="400" y="8787"/>
                    </a:cubicBezTo>
                    <a:cubicBezTo>
                      <a:pt x="1001" y="6986"/>
                      <a:pt x="1334" y="5818"/>
                      <a:pt x="1701" y="3950"/>
                    </a:cubicBezTo>
                    <a:cubicBezTo>
                      <a:pt x="1968" y="2816"/>
                      <a:pt x="2002" y="1615"/>
                      <a:pt x="1868" y="448"/>
                    </a:cubicBezTo>
                    <a:cubicBezTo>
                      <a:pt x="1868" y="281"/>
                      <a:pt x="1835" y="47"/>
                      <a:pt x="1668" y="14"/>
                    </a:cubicBezTo>
                    <a:cubicBezTo>
                      <a:pt x="1629" y="4"/>
                      <a:pt x="1590" y="0"/>
                      <a:pt x="15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34"/>
              <p:cNvSpPr/>
              <p:nvPr/>
            </p:nvSpPr>
            <p:spPr>
              <a:xfrm>
                <a:off x="4839450" y="3280300"/>
                <a:ext cx="80925" cy="277725"/>
              </a:xfrm>
              <a:custGeom>
                <a:rect b="b" l="l" r="r" t="t"/>
                <a:pathLst>
                  <a:path extrusionOk="0" h="11109" w="3237">
                    <a:moveTo>
                      <a:pt x="2803" y="0"/>
                    </a:moveTo>
                    <a:lnTo>
                      <a:pt x="2803" y="0"/>
                    </a:lnTo>
                    <a:cubicBezTo>
                      <a:pt x="1902" y="67"/>
                      <a:pt x="1135" y="834"/>
                      <a:pt x="735" y="1668"/>
                    </a:cubicBezTo>
                    <a:cubicBezTo>
                      <a:pt x="334" y="2502"/>
                      <a:pt x="268" y="3436"/>
                      <a:pt x="168" y="4370"/>
                    </a:cubicBezTo>
                    <a:cubicBezTo>
                      <a:pt x="68" y="6605"/>
                      <a:pt x="1" y="8873"/>
                      <a:pt x="101" y="11108"/>
                    </a:cubicBezTo>
                    <a:cubicBezTo>
                      <a:pt x="768" y="9807"/>
                      <a:pt x="1502" y="8006"/>
                      <a:pt x="2102" y="6672"/>
                    </a:cubicBezTo>
                    <a:cubicBezTo>
                      <a:pt x="2970" y="4570"/>
                      <a:pt x="3237" y="2235"/>
                      <a:pt x="2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34"/>
              <p:cNvSpPr/>
              <p:nvPr/>
            </p:nvSpPr>
            <p:spPr>
              <a:xfrm>
                <a:off x="4651825" y="3540300"/>
                <a:ext cx="222675" cy="118200"/>
              </a:xfrm>
              <a:custGeom>
                <a:rect b="b" l="l" r="r" t="t"/>
                <a:pathLst>
                  <a:path extrusionOk="0" h="4728" w="8907">
                    <a:moveTo>
                      <a:pt x="915" y="1"/>
                    </a:moveTo>
                    <a:cubicBezTo>
                      <a:pt x="769" y="1"/>
                      <a:pt x="628" y="40"/>
                      <a:pt x="501" y="141"/>
                    </a:cubicBezTo>
                    <a:cubicBezTo>
                      <a:pt x="1" y="508"/>
                      <a:pt x="367" y="1342"/>
                      <a:pt x="834" y="1775"/>
                    </a:cubicBezTo>
                    <a:cubicBezTo>
                      <a:pt x="2828" y="3644"/>
                      <a:pt x="5576" y="4727"/>
                      <a:pt x="8321" y="4727"/>
                    </a:cubicBezTo>
                    <a:cubicBezTo>
                      <a:pt x="8517" y="4727"/>
                      <a:pt x="8712" y="4722"/>
                      <a:pt x="8907" y="4711"/>
                    </a:cubicBezTo>
                    <a:cubicBezTo>
                      <a:pt x="7673" y="3977"/>
                      <a:pt x="5905" y="2643"/>
                      <a:pt x="4704" y="1876"/>
                    </a:cubicBezTo>
                    <a:cubicBezTo>
                      <a:pt x="3770" y="1275"/>
                      <a:pt x="2736" y="675"/>
                      <a:pt x="1635" y="208"/>
                    </a:cubicBezTo>
                    <a:cubicBezTo>
                      <a:pt x="1407" y="104"/>
                      <a:pt x="1154" y="1"/>
                      <a:pt x="9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34"/>
              <p:cNvSpPr/>
              <p:nvPr/>
            </p:nvSpPr>
            <p:spPr>
              <a:xfrm>
                <a:off x="4922025" y="3505750"/>
                <a:ext cx="117600" cy="241575"/>
              </a:xfrm>
              <a:custGeom>
                <a:rect b="b" l="l" r="r" t="t"/>
                <a:pathLst>
                  <a:path extrusionOk="0" h="9663" w="4704">
                    <a:moveTo>
                      <a:pt x="3565" y="1"/>
                    </a:moveTo>
                    <a:cubicBezTo>
                      <a:pt x="3446" y="1"/>
                      <a:pt x="3347" y="85"/>
                      <a:pt x="3269" y="189"/>
                    </a:cubicBezTo>
                    <a:cubicBezTo>
                      <a:pt x="2102" y="1156"/>
                      <a:pt x="1435" y="2590"/>
                      <a:pt x="968" y="4058"/>
                    </a:cubicBezTo>
                    <a:cubicBezTo>
                      <a:pt x="434" y="5893"/>
                      <a:pt x="200" y="7761"/>
                      <a:pt x="0" y="9662"/>
                    </a:cubicBezTo>
                    <a:cubicBezTo>
                      <a:pt x="934" y="8194"/>
                      <a:pt x="1835" y="6360"/>
                      <a:pt x="3102" y="5159"/>
                    </a:cubicBezTo>
                    <a:cubicBezTo>
                      <a:pt x="4337" y="3925"/>
                      <a:pt x="4704" y="1890"/>
                      <a:pt x="3970" y="322"/>
                    </a:cubicBezTo>
                    <a:cubicBezTo>
                      <a:pt x="3936" y="189"/>
                      <a:pt x="3836" y="55"/>
                      <a:pt x="3670" y="22"/>
                    </a:cubicBezTo>
                    <a:cubicBezTo>
                      <a:pt x="3633" y="7"/>
                      <a:pt x="3598" y="1"/>
                      <a:pt x="3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34"/>
              <p:cNvSpPr/>
              <p:nvPr/>
            </p:nvSpPr>
            <p:spPr>
              <a:xfrm>
                <a:off x="4387475" y="3191975"/>
                <a:ext cx="271050" cy="142550"/>
              </a:xfrm>
              <a:custGeom>
                <a:rect b="b" l="l" r="r" t="t"/>
                <a:pathLst>
                  <a:path extrusionOk="0" h="5702" w="10842">
                    <a:moveTo>
                      <a:pt x="244" y="1"/>
                    </a:moveTo>
                    <a:cubicBezTo>
                      <a:pt x="158" y="1"/>
                      <a:pt x="76" y="19"/>
                      <a:pt x="0" y="64"/>
                    </a:cubicBezTo>
                    <a:cubicBezTo>
                      <a:pt x="1101" y="1065"/>
                      <a:pt x="2402" y="1932"/>
                      <a:pt x="3736" y="2699"/>
                    </a:cubicBezTo>
                    <a:cubicBezTo>
                      <a:pt x="5871" y="3933"/>
                      <a:pt x="8206" y="4867"/>
                      <a:pt x="10541" y="5701"/>
                    </a:cubicBezTo>
                    <a:lnTo>
                      <a:pt x="10841" y="5701"/>
                    </a:lnTo>
                    <a:cubicBezTo>
                      <a:pt x="9340" y="4434"/>
                      <a:pt x="6839" y="3266"/>
                      <a:pt x="5204" y="2132"/>
                    </a:cubicBezTo>
                    <a:cubicBezTo>
                      <a:pt x="3803" y="1198"/>
                      <a:pt x="2235" y="464"/>
                      <a:pt x="567" y="64"/>
                    </a:cubicBezTo>
                    <a:cubicBezTo>
                      <a:pt x="458" y="27"/>
                      <a:pt x="348"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34"/>
              <p:cNvSpPr/>
              <p:nvPr/>
            </p:nvSpPr>
            <p:spPr>
              <a:xfrm>
                <a:off x="4471700" y="3398700"/>
                <a:ext cx="308575" cy="53775"/>
              </a:xfrm>
              <a:custGeom>
                <a:rect b="b" l="l" r="r" t="t"/>
                <a:pathLst>
                  <a:path extrusionOk="0" h="2151" w="12343">
                    <a:moveTo>
                      <a:pt x="768" y="1"/>
                    </a:moveTo>
                    <a:cubicBezTo>
                      <a:pt x="501" y="1"/>
                      <a:pt x="134" y="134"/>
                      <a:pt x="0" y="301"/>
                    </a:cubicBezTo>
                    <a:cubicBezTo>
                      <a:pt x="2702" y="1068"/>
                      <a:pt x="5504" y="1635"/>
                      <a:pt x="8306" y="2002"/>
                    </a:cubicBezTo>
                    <a:cubicBezTo>
                      <a:pt x="9085" y="2091"/>
                      <a:pt x="9863" y="2151"/>
                      <a:pt x="10641" y="2151"/>
                    </a:cubicBezTo>
                    <a:cubicBezTo>
                      <a:pt x="11031" y="2151"/>
                      <a:pt x="11420" y="2136"/>
                      <a:pt x="11809" y="2102"/>
                    </a:cubicBezTo>
                    <a:cubicBezTo>
                      <a:pt x="12009" y="2002"/>
                      <a:pt x="12176" y="1969"/>
                      <a:pt x="12343" y="1869"/>
                    </a:cubicBezTo>
                    <a:cubicBezTo>
                      <a:pt x="10975" y="1669"/>
                      <a:pt x="8640" y="1368"/>
                      <a:pt x="7272" y="1002"/>
                    </a:cubicBezTo>
                    <a:cubicBezTo>
                      <a:pt x="5137" y="368"/>
                      <a:pt x="2969" y="34"/>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34"/>
              <p:cNvSpPr/>
              <p:nvPr/>
            </p:nvSpPr>
            <p:spPr>
              <a:xfrm>
                <a:off x="4721875" y="3181875"/>
                <a:ext cx="40050" cy="216025"/>
              </a:xfrm>
              <a:custGeom>
                <a:rect b="b" l="l" r="r" t="t"/>
                <a:pathLst>
                  <a:path extrusionOk="0" h="8641" w="1602">
                    <a:moveTo>
                      <a:pt x="1602" y="1"/>
                    </a:moveTo>
                    <a:cubicBezTo>
                      <a:pt x="1502" y="1"/>
                      <a:pt x="1435" y="1"/>
                      <a:pt x="1335" y="34"/>
                    </a:cubicBezTo>
                    <a:cubicBezTo>
                      <a:pt x="601" y="401"/>
                      <a:pt x="367" y="1335"/>
                      <a:pt x="267" y="2169"/>
                    </a:cubicBezTo>
                    <a:cubicBezTo>
                      <a:pt x="1" y="4337"/>
                      <a:pt x="34" y="6506"/>
                      <a:pt x="367" y="8640"/>
                    </a:cubicBezTo>
                    <a:cubicBezTo>
                      <a:pt x="301" y="5705"/>
                      <a:pt x="701" y="2803"/>
                      <a:pt x="16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34"/>
              <p:cNvSpPr/>
              <p:nvPr/>
            </p:nvSpPr>
            <p:spPr>
              <a:xfrm>
                <a:off x="4838625" y="3280300"/>
                <a:ext cx="70900" cy="271875"/>
              </a:xfrm>
              <a:custGeom>
                <a:rect b="b" l="l" r="r" t="t"/>
                <a:pathLst>
                  <a:path extrusionOk="0" h="10875" w="2836">
                    <a:moveTo>
                      <a:pt x="2803" y="0"/>
                    </a:moveTo>
                    <a:cubicBezTo>
                      <a:pt x="1869" y="67"/>
                      <a:pt x="1135" y="834"/>
                      <a:pt x="701" y="1668"/>
                    </a:cubicBezTo>
                    <a:cubicBezTo>
                      <a:pt x="334" y="2502"/>
                      <a:pt x="267" y="3436"/>
                      <a:pt x="167" y="4370"/>
                    </a:cubicBezTo>
                    <a:cubicBezTo>
                      <a:pt x="34" y="6538"/>
                      <a:pt x="1" y="8706"/>
                      <a:pt x="101" y="10875"/>
                    </a:cubicBezTo>
                    <a:cubicBezTo>
                      <a:pt x="634" y="7272"/>
                      <a:pt x="1535" y="3736"/>
                      <a:pt x="2803" y="334"/>
                    </a:cubicBezTo>
                    <a:cubicBezTo>
                      <a:pt x="2836" y="200"/>
                      <a:pt x="2836" y="100"/>
                      <a:pt x="2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34"/>
              <p:cNvSpPr/>
              <p:nvPr/>
            </p:nvSpPr>
            <p:spPr>
              <a:xfrm>
                <a:off x="4660175" y="3539850"/>
                <a:ext cx="215175" cy="117400"/>
              </a:xfrm>
              <a:custGeom>
                <a:rect b="b" l="l" r="r" t="t"/>
                <a:pathLst>
                  <a:path extrusionOk="0" h="4696" w="8607">
                    <a:moveTo>
                      <a:pt x="588" y="0"/>
                    </a:moveTo>
                    <a:cubicBezTo>
                      <a:pt x="439" y="0"/>
                      <a:pt x="296" y="36"/>
                      <a:pt x="167" y="126"/>
                    </a:cubicBezTo>
                    <a:cubicBezTo>
                      <a:pt x="100" y="159"/>
                      <a:pt x="67" y="226"/>
                      <a:pt x="0" y="326"/>
                    </a:cubicBezTo>
                    <a:cubicBezTo>
                      <a:pt x="1635" y="1226"/>
                      <a:pt x="3269" y="2160"/>
                      <a:pt x="4937" y="3061"/>
                    </a:cubicBezTo>
                    <a:cubicBezTo>
                      <a:pt x="5971" y="3661"/>
                      <a:pt x="7072" y="4295"/>
                      <a:pt x="8239" y="4696"/>
                    </a:cubicBezTo>
                    <a:lnTo>
                      <a:pt x="8606" y="4696"/>
                    </a:lnTo>
                    <a:cubicBezTo>
                      <a:pt x="7339" y="3995"/>
                      <a:pt x="5571" y="2661"/>
                      <a:pt x="4403" y="1860"/>
                    </a:cubicBezTo>
                    <a:cubicBezTo>
                      <a:pt x="3403" y="1226"/>
                      <a:pt x="2335" y="693"/>
                      <a:pt x="1301" y="192"/>
                    </a:cubicBezTo>
                    <a:cubicBezTo>
                      <a:pt x="1076" y="90"/>
                      <a:pt x="825" y="0"/>
                      <a:pt x="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34"/>
              <p:cNvSpPr/>
              <p:nvPr/>
            </p:nvSpPr>
            <p:spPr>
              <a:xfrm>
                <a:off x="4922025" y="3505750"/>
                <a:ext cx="98425" cy="241575"/>
              </a:xfrm>
              <a:custGeom>
                <a:rect b="b" l="l" r="r" t="t"/>
                <a:pathLst>
                  <a:path extrusionOk="0" h="9663" w="3937">
                    <a:moveTo>
                      <a:pt x="3565" y="1"/>
                    </a:moveTo>
                    <a:cubicBezTo>
                      <a:pt x="3446" y="1"/>
                      <a:pt x="3347" y="85"/>
                      <a:pt x="3269" y="189"/>
                    </a:cubicBezTo>
                    <a:cubicBezTo>
                      <a:pt x="2102" y="1156"/>
                      <a:pt x="1435" y="2590"/>
                      <a:pt x="968" y="4058"/>
                    </a:cubicBezTo>
                    <a:cubicBezTo>
                      <a:pt x="434" y="5893"/>
                      <a:pt x="200" y="7761"/>
                      <a:pt x="0" y="9662"/>
                    </a:cubicBezTo>
                    <a:cubicBezTo>
                      <a:pt x="100" y="9529"/>
                      <a:pt x="134" y="9395"/>
                      <a:pt x="200" y="9262"/>
                    </a:cubicBezTo>
                    <a:cubicBezTo>
                      <a:pt x="1168" y="6193"/>
                      <a:pt x="2435" y="3191"/>
                      <a:pt x="3936" y="322"/>
                    </a:cubicBezTo>
                    <a:cubicBezTo>
                      <a:pt x="3936" y="189"/>
                      <a:pt x="3836" y="55"/>
                      <a:pt x="3670" y="22"/>
                    </a:cubicBezTo>
                    <a:cubicBezTo>
                      <a:pt x="3633" y="7"/>
                      <a:pt x="3598" y="1"/>
                      <a:pt x="3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34"/>
              <p:cNvSpPr/>
              <p:nvPr/>
            </p:nvSpPr>
            <p:spPr>
              <a:xfrm>
                <a:off x="4462525" y="3243600"/>
                <a:ext cx="196000" cy="90925"/>
              </a:xfrm>
              <a:custGeom>
                <a:rect b="b" l="l" r="r" t="t"/>
                <a:pathLst>
                  <a:path extrusionOk="0" h="3637" w="7840">
                    <a:moveTo>
                      <a:pt x="2035" y="0"/>
                    </a:moveTo>
                    <a:cubicBezTo>
                      <a:pt x="2302" y="234"/>
                      <a:pt x="2536" y="467"/>
                      <a:pt x="2802" y="701"/>
                    </a:cubicBezTo>
                    <a:cubicBezTo>
                      <a:pt x="3203" y="1135"/>
                      <a:pt x="3670" y="1635"/>
                      <a:pt x="3736" y="2202"/>
                    </a:cubicBezTo>
                    <a:cubicBezTo>
                      <a:pt x="3803" y="2335"/>
                      <a:pt x="3736" y="2536"/>
                      <a:pt x="3636" y="2636"/>
                    </a:cubicBezTo>
                    <a:cubicBezTo>
                      <a:pt x="3536" y="2669"/>
                      <a:pt x="3403" y="2669"/>
                      <a:pt x="3336" y="2669"/>
                    </a:cubicBezTo>
                    <a:cubicBezTo>
                      <a:pt x="2202" y="2636"/>
                      <a:pt x="1135" y="2502"/>
                      <a:pt x="0" y="2302"/>
                    </a:cubicBezTo>
                    <a:lnTo>
                      <a:pt x="0" y="2302"/>
                    </a:lnTo>
                    <a:cubicBezTo>
                      <a:pt x="467" y="2536"/>
                      <a:pt x="968" y="2736"/>
                      <a:pt x="1468" y="2902"/>
                    </a:cubicBezTo>
                    <a:cubicBezTo>
                      <a:pt x="3536" y="3536"/>
                      <a:pt x="5705" y="3570"/>
                      <a:pt x="7839" y="3636"/>
                    </a:cubicBezTo>
                    <a:cubicBezTo>
                      <a:pt x="6338" y="2369"/>
                      <a:pt x="3837" y="1201"/>
                      <a:pt x="2202" y="67"/>
                    </a:cubicBezTo>
                    <a:cubicBezTo>
                      <a:pt x="2169" y="34"/>
                      <a:pt x="2135" y="0"/>
                      <a:pt x="20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34"/>
              <p:cNvSpPr/>
              <p:nvPr/>
            </p:nvSpPr>
            <p:spPr>
              <a:xfrm>
                <a:off x="4558425" y="3412050"/>
                <a:ext cx="221850" cy="55875"/>
              </a:xfrm>
              <a:custGeom>
                <a:rect b="b" l="l" r="r" t="t"/>
                <a:pathLst>
                  <a:path extrusionOk="0" h="2235" w="8874">
                    <a:moveTo>
                      <a:pt x="2069" y="1"/>
                    </a:moveTo>
                    <a:lnTo>
                      <a:pt x="2069" y="1"/>
                    </a:lnTo>
                    <a:cubicBezTo>
                      <a:pt x="2302" y="167"/>
                      <a:pt x="2536" y="334"/>
                      <a:pt x="2702" y="534"/>
                    </a:cubicBezTo>
                    <a:cubicBezTo>
                      <a:pt x="2769" y="634"/>
                      <a:pt x="2836" y="668"/>
                      <a:pt x="2869" y="801"/>
                    </a:cubicBezTo>
                    <a:cubicBezTo>
                      <a:pt x="2936" y="1135"/>
                      <a:pt x="2536" y="1335"/>
                      <a:pt x="2202" y="1368"/>
                    </a:cubicBezTo>
                    <a:cubicBezTo>
                      <a:pt x="1435" y="1502"/>
                      <a:pt x="734" y="1602"/>
                      <a:pt x="1" y="1668"/>
                    </a:cubicBezTo>
                    <a:cubicBezTo>
                      <a:pt x="1301" y="2042"/>
                      <a:pt x="2655" y="2235"/>
                      <a:pt x="4005" y="2235"/>
                    </a:cubicBezTo>
                    <a:cubicBezTo>
                      <a:pt x="5669" y="2235"/>
                      <a:pt x="7327" y="1942"/>
                      <a:pt x="8874" y="1335"/>
                    </a:cubicBezTo>
                    <a:cubicBezTo>
                      <a:pt x="7506" y="1135"/>
                      <a:pt x="5171" y="834"/>
                      <a:pt x="3803" y="468"/>
                    </a:cubicBezTo>
                    <a:cubicBezTo>
                      <a:pt x="3203" y="301"/>
                      <a:pt x="2669" y="167"/>
                      <a:pt x="20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34"/>
              <p:cNvSpPr/>
              <p:nvPr/>
            </p:nvSpPr>
            <p:spPr>
              <a:xfrm>
                <a:off x="4724375" y="3264450"/>
                <a:ext cx="42550" cy="135950"/>
              </a:xfrm>
              <a:custGeom>
                <a:rect b="b" l="l" r="r" t="t"/>
                <a:pathLst>
                  <a:path extrusionOk="0" h="5438" w="1702">
                    <a:moveTo>
                      <a:pt x="1702" y="0"/>
                    </a:moveTo>
                    <a:lnTo>
                      <a:pt x="1702" y="0"/>
                    </a:lnTo>
                    <a:cubicBezTo>
                      <a:pt x="1368" y="801"/>
                      <a:pt x="935" y="1535"/>
                      <a:pt x="334" y="2169"/>
                    </a:cubicBezTo>
                    <a:cubicBezTo>
                      <a:pt x="167" y="2102"/>
                      <a:pt x="67" y="2035"/>
                      <a:pt x="1" y="1902"/>
                    </a:cubicBezTo>
                    <a:lnTo>
                      <a:pt x="1" y="1902"/>
                    </a:lnTo>
                    <a:cubicBezTo>
                      <a:pt x="1" y="3069"/>
                      <a:pt x="101" y="4270"/>
                      <a:pt x="334" y="5438"/>
                    </a:cubicBezTo>
                    <a:cubicBezTo>
                      <a:pt x="868" y="3670"/>
                      <a:pt x="1201" y="2502"/>
                      <a:pt x="1568" y="634"/>
                    </a:cubicBezTo>
                    <a:lnTo>
                      <a:pt x="17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34"/>
              <p:cNvSpPr/>
              <p:nvPr/>
            </p:nvSpPr>
            <p:spPr>
              <a:xfrm>
                <a:off x="4841125" y="3368675"/>
                <a:ext cx="71750" cy="189350"/>
              </a:xfrm>
              <a:custGeom>
                <a:rect b="b" l="l" r="r" t="t"/>
                <a:pathLst>
                  <a:path extrusionOk="0" h="7574" w="2870">
                    <a:moveTo>
                      <a:pt x="2869" y="1"/>
                    </a:moveTo>
                    <a:lnTo>
                      <a:pt x="2869" y="1"/>
                    </a:lnTo>
                    <a:cubicBezTo>
                      <a:pt x="2436" y="902"/>
                      <a:pt x="2002" y="1736"/>
                      <a:pt x="1402" y="2569"/>
                    </a:cubicBezTo>
                    <a:cubicBezTo>
                      <a:pt x="1211" y="2869"/>
                      <a:pt x="888" y="3190"/>
                      <a:pt x="576" y="3190"/>
                    </a:cubicBezTo>
                    <a:cubicBezTo>
                      <a:pt x="505" y="3190"/>
                      <a:pt x="435" y="3174"/>
                      <a:pt x="368" y="3137"/>
                    </a:cubicBezTo>
                    <a:cubicBezTo>
                      <a:pt x="234" y="3036"/>
                      <a:pt x="101" y="2903"/>
                      <a:pt x="34" y="2803"/>
                    </a:cubicBezTo>
                    <a:lnTo>
                      <a:pt x="34" y="2803"/>
                    </a:lnTo>
                    <a:cubicBezTo>
                      <a:pt x="1" y="4371"/>
                      <a:pt x="1" y="6005"/>
                      <a:pt x="67" y="7573"/>
                    </a:cubicBezTo>
                    <a:cubicBezTo>
                      <a:pt x="734" y="6239"/>
                      <a:pt x="1435" y="4471"/>
                      <a:pt x="2035" y="3070"/>
                    </a:cubicBezTo>
                    <a:cubicBezTo>
                      <a:pt x="2436" y="2069"/>
                      <a:pt x="2736" y="1035"/>
                      <a:pt x="28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34"/>
              <p:cNvSpPr/>
              <p:nvPr/>
            </p:nvSpPr>
            <p:spPr>
              <a:xfrm>
                <a:off x="4722700" y="3593850"/>
                <a:ext cx="151800" cy="64750"/>
              </a:xfrm>
              <a:custGeom>
                <a:rect b="b" l="l" r="r" t="t"/>
                <a:pathLst>
                  <a:path extrusionOk="0" h="2590" w="6072">
                    <a:moveTo>
                      <a:pt x="2303" y="0"/>
                    </a:moveTo>
                    <a:lnTo>
                      <a:pt x="2303" y="0"/>
                    </a:lnTo>
                    <a:cubicBezTo>
                      <a:pt x="2569" y="334"/>
                      <a:pt x="2803" y="701"/>
                      <a:pt x="3070" y="1068"/>
                    </a:cubicBezTo>
                    <a:cubicBezTo>
                      <a:pt x="3103" y="1168"/>
                      <a:pt x="3136" y="1235"/>
                      <a:pt x="3136" y="1335"/>
                    </a:cubicBezTo>
                    <a:cubicBezTo>
                      <a:pt x="3136" y="1401"/>
                      <a:pt x="3070" y="1468"/>
                      <a:pt x="2970" y="1501"/>
                    </a:cubicBezTo>
                    <a:cubicBezTo>
                      <a:pt x="2833" y="1580"/>
                      <a:pt x="2673" y="1612"/>
                      <a:pt x="2511" y="1612"/>
                    </a:cubicBezTo>
                    <a:cubicBezTo>
                      <a:pt x="2396" y="1612"/>
                      <a:pt x="2280" y="1596"/>
                      <a:pt x="2169" y="1568"/>
                    </a:cubicBezTo>
                    <a:cubicBezTo>
                      <a:pt x="1435" y="1501"/>
                      <a:pt x="735" y="1335"/>
                      <a:pt x="1" y="1101"/>
                    </a:cubicBezTo>
                    <a:lnTo>
                      <a:pt x="1" y="1101"/>
                    </a:lnTo>
                    <a:cubicBezTo>
                      <a:pt x="1650" y="2061"/>
                      <a:pt x="3515" y="2589"/>
                      <a:pt x="5426" y="2589"/>
                    </a:cubicBezTo>
                    <a:cubicBezTo>
                      <a:pt x="5641" y="2589"/>
                      <a:pt x="5856" y="2582"/>
                      <a:pt x="6072" y="2569"/>
                    </a:cubicBezTo>
                    <a:cubicBezTo>
                      <a:pt x="4971" y="1902"/>
                      <a:pt x="3470" y="734"/>
                      <a:pt x="23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34"/>
              <p:cNvSpPr/>
              <p:nvPr/>
            </p:nvSpPr>
            <p:spPr>
              <a:xfrm>
                <a:off x="4922850" y="3599675"/>
                <a:ext cx="99275" cy="148475"/>
              </a:xfrm>
              <a:custGeom>
                <a:rect b="b" l="l" r="r" t="t"/>
                <a:pathLst>
                  <a:path extrusionOk="0" h="5939" w="3971">
                    <a:moveTo>
                      <a:pt x="3970" y="1"/>
                    </a:moveTo>
                    <a:lnTo>
                      <a:pt x="3970" y="1"/>
                    </a:lnTo>
                    <a:cubicBezTo>
                      <a:pt x="3803" y="168"/>
                      <a:pt x="3603" y="368"/>
                      <a:pt x="3436" y="601"/>
                    </a:cubicBezTo>
                    <a:cubicBezTo>
                      <a:pt x="2903" y="1135"/>
                      <a:pt x="2302" y="1702"/>
                      <a:pt x="1568" y="1969"/>
                    </a:cubicBezTo>
                    <a:cubicBezTo>
                      <a:pt x="1472" y="1988"/>
                      <a:pt x="1342" y="2008"/>
                      <a:pt x="1224" y="2008"/>
                    </a:cubicBezTo>
                    <a:cubicBezTo>
                      <a:pt x="1138" y="2008"/>
                      <a:pt x="1058" y="1997"/>
                      <a:pt x="1001" y="1969"/>
                    </a:cubicBezTo>
                    <a:cubicBezTo>
                      <a:pt x="901" y="1836"/>
                      <a:pt x="835" y="1669"/>
                      <a:pt x="801" y="1469"/>
                    </a:cubicBezTo>
                    <a:cubicBezTo>
                      <a:pt x="801" y="1335"/>
                      <a:pt x="768" y="1202"/>
                      <a:pt x="768" y="1102"/>
                    </a:cubicBezTo>
                    <a:cubicBezTo>
                      <a:pt x="401" y="2670"/>
                      <a:pt x="167" y="4304"/>
                      <a:pt x="1" y="5939"/>
                    </a:cubicBezTo>
                    <a:cubicBezTo>
                      <a:pt x="901" y="4471"/>
                      <a:pt x="1802" y="2636"/>
                      <a:pt x="3003" y="1435"/>
                    </a:cubicBezTo>
                    <a:cubicBezTo>
                      <a:pt x="3436" y="1002"/>
                      <a:pt x="3770" y="568"/>
                      <a:pt x="39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54" name="Google Shape;2154;p34"/>
            <p:cNvGrpSpPr/>
            <p:nvPr/>
          </p:nvGrpSpPr>
          <p:grpSpPr>
            <a:xfrm rot="-9186086">
              <a:off x="1881837" y="3185742"/>
              <a:ext cx="303569" cy="523545"/>
              <a:chOff x="2327675" y="2655225"/>
              <a:chExt cx="280225" cy="483325"/>
            </a:xfrm>
          </p:grpSpPr>
          <p:sp>
            <p:nvSpPr>
              <p:cNvPr id="2155" name="Google Shape;2155;p34"/>
              <p:cNvSpPr/>
              <p:nvPr/>
            </p:nvSpPr>
            <p:spPr>
              <a:xfrm>
                <a:off x="2429400" y="2714875"/>
                <a:ext cx="157650" cy="423675"/>
              </a:xfrm>
              <a:custGeom>
                <a:rect b="b" l="l" r="r" t="t"/>
                <a:pathLst>
                  <a:path extrusionOk="0" fill="none" h="16947" w="6306">
                    <a:moveTo>
                      <a:pt x="6305" y="16946"/>
                    </a:moveTo>
                    <a:cubicBezTo>
                      <a:pt x="2903" y="11876"/>
                      <a:pt x="735" y="6039"/>
                      <a:pt x="1"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34"/>
              <p:cNvSpPr/>
              <p:nvPr/>
            </p:nvSpPr>
            <p:spPr>
              <a:xfrm>
                <a:off x="2376875" y="2844975"/>
                <a:ext cx="100100" cy="74250"/>
              </a:xfrm>
              <a:custGeom>
                <a:rect b="b" l="l" r="r" t="t"/>
                <a:pathLst>
                  <a:path extrusionOk="0" fill="none" h="2970" w="4004">
                    <a:moveTo>
                      <a:pt x="4003" y="2969"/>
                    </a:moveTo>
                    <a:cubicBezTo>
                      <a:pt x="2435" y="2336"/>
                      <a:pt x="1034" y="1302"/>
                      <a:pt x="0"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34"/>
              <p:cNvSpPr/>
              <p:nvPr/>
            </p:nvSpPr>
            <p:spPr>
              <a:xfrm>
                <a:off x="2536975" y="2940050"/>
                <a:ext cx="11700" cy="103425"/>
              </a:xfrm>
              <a:custGeom>
                <a:rect b="b" l="l" r="r" t="t"/>
                <a:pathLst>
                  <a:path extrusionOk="0" fill="none" h="4137" w="468">
                    <a:moveTo>
                      <a:pt x="1" y="4137"/>
                    </a:moveTo>
                    <a:cubicBezTo>
                      <a:pt x="201" y="2769"/>
                      <a:pt x="368" y="1368"/>
                      <a:pt x="468"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34"/>
              <p:cNvSpPr/>
              <p:nvPr/>
            </p:nvSpPr>
            <p:spPr>
              <a:xfrm>
                <a:off x="2391875" y="2655225"/>
                <a:ext cx="75075" cy="67575"/>
              </a:xfrm>
              <a:custGeom>
                <a:rect b="b" l="l" r="r" t="t"/>
                <a:pathLst>
                  <a:path extrusionOk="0" h="2703" w="3003">
                    <a:moveTo>
                      <a:pt x="1502" y="1"/>
                    </a:moveTo>
                    <a:cubicBezTo>
                      <a:pt x="1380" y="1"/>
                      <a:pt x="1256" y="17"/>
                      <a:pt x="1135" y="52"/>
                    </a:cubicBezTo>
                    <a:cubicBezTo>
                      <a:pt x="434" y="252"/>
                      <a:pt x="1" y="1019"/>
                      <a:pt x="234" y="1720"/>
                    </a:cubicBezTo>
                    <a:cubicBezTo>
                      <a:pt x="401" y="2304"/>
                      <a:pt x="939" y="2703"/>
                      <a:pt x="1539" y="2703"/>
                    </a:cubicBezTo>
                    <a:cubicBezTo>
                      <a:pt x="1659" y="2703"/>
                      <a:pt x="1780" y="2687"/>
                      <a:pt x="1902" y="2654"/>
                    </a:cubicBezTo>
                    <a:cubicBezTo>
                      <a:pt x="2603" y="2420"/>
                      <a:pt x="3003" y="1686"/>
                      <a:pt x="2803" y="986"/>
                    </a:cubicBezTo>
                    <a:cubicBezTo>
                      <a:pt x="2637" y="379"/>
                      <a:pt x="2084" y="1"/>
                      <a:pt x="1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34"/>
              <p:cNvSpPr/>
              <p:nvPr/>
            </p:nvSpPr>
            <p:spPr>
              <a:xfrm>
                <a:off x="2406900" y="2667325"/>
                <a:ext cx="46725" cy="42325"/>
              </a:xfrm>
              <a:custGeom>
                <a:rect b="b" l="l" r="r" t="t"/>
                <a:pathLst>
                  <a:path extrusionOk="0" h="1693" w="1869">
                    <a:moveTo>
                      <a:pt x="928" y="0"/>
                    </a:moveTo>
                    <a:cubicBezTo>
                      <a:pt x="853" y="0"/>
                      <a:pt x="777" y="11"/>
                      <a:pt x="701" y="35"/>
                    </a:cubicBezTo>
                    <a:cubicBezTo>
                      <a:pt x="234" y="168"/>
                      <a:pt x="0" y="602"/>
                      <a:pt x="134" y="1069"/>
                    </a:cubicBezTo>
                    <a:cubicBezTo>
                      <a:pt x="218" y="1464"/>
                      <a:pt x="566" y="1692"/>
                      <a:pt x="954" y="1692"/>
                    </a:cubicBezTo>
                    <a:cubicBezTo>
                      <a:pt x="1024" y="1692"/>
                      <a:pt x="1096" y="1685"/>
                      <a:pt x="1168" y="1669"/>
                    </a:cubicBezTo>
                    <a:cubicBezTo>
                      <a:pt x="1635" y="1536"/>
                      <a:pt x="1868" y="1069"/>
                      <a:pt x="1735" y="602"/>
                    </a:cubicBezTo>
                    <a:cubicBezTo>
                      <a:pt x="1597" y="245"/>
                      <a:pt x="1278" y="0"/>
                      <a:pt x="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34"/>
              <p:cNvSpPr/>
              <p:nvPr/>
            </p:nvSpPr>
            <p:spPr>
              <a:xfrm>
                <a:off x="2416075" y="2675700"/>
                <a:ext cx="27525" cy="26700"/>
              </a:xfrm>
              <a:custGeom>
                <a:rect b="b" l="l" r="r" t="t"/>
                <a:pathLst>
                  <a:path extrusionOk="0" fill="none" h="1068" w="1101">
                    <a:moveTo>
                      <a:pt x="1001" y="400"/>
                    </a:moveTo>
                    <a:cubicBezTo>
                      <a:pt x="1101" y="667"/>
                      <a:pt x="934" y="901"/>
                      <a:pt x="667" y="1001"/>
                    </a:cubicBezTo>
                    <a:cubicBezTo>
                      <a:pt x="434" y="1068"/>
                      <a:pt x="167" y="901"/>
                      <a:pt x="100" y="667"/>
                    </a:cubicBezTo>
                    <a:cubicBezTo>
                      <a:pt x="0" y="400"/>
                      <a:pt x="167" y="167"/>
                      <a:pt x="434" y="67"/>
                    </a:cubicBezTo>
                    <a:cubicBezTo>
                      <a:pt x="667" y="0"/>
                      <a:pt x="934" y="167"/>
                      <a:pt x="1001" y="400"/>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34"/>
              <p:cNvSpPr/>
              <p:nvPr/>
            </p:nvSpPr>
            <p:spPr>
              <a:xfrm>
                <a:off x="2420225" y="2674100"/>
                <a:ext cx="78425" cy="70450"/>
              </a:xfrm>
              <a:custGeom>
                <a:rect b="b" l="l" r="r" t="t"/>
                <a:pathLst>
                  <a:path extrusionOk="0" h="2818" w="3137">
                    <a:moveTo>
                      <a:pt x="1602" y="1"/>
                    </a:moveTo>
                    <a:cubicBezTo>
                      <a:pt x="1461" y="1"/>
                      <a:pt x="1316" y="21"/>
                      <a:pt x="1168" y="64"/>
                    </a:cubicBezTo>
                    <a:cubicBezTo>
                      <a:pt x="434" y="298"/>
                      <a:pt x="1" y="1031"/>
                      <a:pt x="201" y="1799"/>
                    </a:cubicBezTo>
                    <a:cubicBezTo>
                      <a:pt x="422" y="2434"/>
                      <a:pt x="962" y="2817"/>
                      <a:pt x="1577" y="2817"/>
                    </a:cubicBezTo>
                    <a:cubicBezTo>
                      <a:pt x="1705" y="2817"/>
                      <a:pt x="1837" y="2801"/>
                      <a:pt x="1969" y="2766"/>
                    </a:cubicBezTo>
                    <a:cubicBezTo>
                      <a:pt x="2703" y="2499"/>
                      <a:pt x="3136" y="1765"/>
                      <a:pt x="2936" y="998"/>
                    </a:cubicBezTo>
                    <a:cubicBezTo>
                      <a:pt x="2746" y="400"/>
                      <a:pt x="2222" y="1"/>
                      <a:pt x="16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34"/>
              <p:cNvSpPr/>
              <p:nvPr/>
            </p:nvSpPr>
            <p:spPr>
              <a:xfrm>
                <a:off x="2369375" y="2676000"/>
                <a:ext cx="70075" cy="62275"/>
              </a:xfrm>
              <a:custGeom>
                <a:rect b="b" l="l" r="r" t="t"/>
                <a:pathLst>
                  <a:path extrusionOk="0" h="2491" w="2803">
                    <a:moveTo>
                      <a:pt x="1388" y="0"/>
                    </a:moveTo>
                    <a:cubicBezTo>
                      <a:pt x="1270" y="0"/>
                      <a:pt x="1151" y="18"/>
                      <a:pt x="1034" y="55"/>
                    </a:cubicBezTo>
                    <a:cubicBezTo>
                      <a:pt x="367" y="255"/>
                      <a:pt x="0" y="922"/>
                      <a:pt x="200" y="1589"/>
                    </a:cubicBezTo>
                    <a:cubicBezTo>
                      <a:pt x="361" y="2126"/>
                      <a:pt x="825" y="2490"/>
                      <a:pt x="1347" y="2490"/>
                    </a:cubicBezTo>
                    <a:cubicBezTo>
                      <a:pt x="1474" y="2490"/>
                      <a:pt x="1604" y="2469"/>
                      <a:pt x="1735" y="2423"/>
                    </a:cubicBezTo>
                    <a:cubicBezTo>
                      <a:pt x="2402" y="2223"/>
                      <a:pt x="2802" y="1556"/>
                      <a:pt x="2569" y="889"/>
                    </a:cubicBezTo>
                    <a:cubicBezTo>
                      <a:pt x="2405" y="345"/>
                      <a:pt x="1909" y="0"/>
                      <a:pt x="1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34"/>
              <p:cNvSpPr/>
              <p:nvPr/>
            </p:nvSpPr>
            <p:spPr>
              <a:xfrm>
                <a:off x="2327675" y="2797225"/>
                <a:ext cx="75900" cy="67375"/>
              </a:xfrm>
              <a:custGeom>
                <a:rect b="b" l="l" r="r" t="t"/>
                <a:pathLst>
                  <a:path extrusionOk="0" h="2695" w="3036">
                    <a:moveTo>
                      <a:pt x="1482" y="1"/>
                    </a:moveTo>
                    <a:cubicBezTo>
                      <a:pt x="997" y="1"/>
                      <a:pt x="538" y="287"/>
                      <a:pt x="300" y="810"/>
                    </a:cubicBezTo>
                    <a:cubicBezTo>
                      <a:pt x="0" y="1510"/>
                      <a:pt x="300" y="2311"/>
                      <a:pt x="968" y="2578"/>
                    </a:cubicBezTo>
                    <a:cubicBezTo>
                      <a:pt x="1152" y="2657"/>
                      <a:pt x="1341" y="2694"/>
                      <a:pt x="1525" y="2694"/>
                    </a:cubicBezTo>
                    <a:cubicBezTo>
                      <a:pt x="2040" y="2694"/>
                      <a:pt x="2514" y="2402"/>
                      <a:pt x="2735" y="1911"/>
                    </a:cubicBezTo>
                    <a:cubicBezTo>
                      <a:pt x="3036" y="1210"/>
                      <a:pt x="2735" y="410"/>
                      <a:pt x="2068" y="143"/>
                    </a:cubicBezTo>
                    <a:cubicBezTo>
                      <a:pt x="1877" y="47"/>
                      <a:pt x="1677" y="1"/>
                      <a:pt x="1482" y="1"/>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34"/>
              <p:cNvSpPr/>
              <p:nvPr/>
            </p:nvSpPr>
            <p:spPr>
              <a:xfrm>
                <a:off x="2341850" y="2809550"/>
                <a:ext cx="47550" cy="42875"/>
              </a:xfrm>
              <a:custGeom>
                <a:rect b="b" l="l" r="r" t="t"/>
                <a:pathLst>
                  <a:path extrusionOk="0" h="1715" w="1902">
                    <a:moveTo>
                      <a:pt x="950" y="0"/>
                    </a:moveTo>
                    <a:cubicBezTo>
                      <a:pt x="642" y="0"/>
                      <a:pt x="335" y="181"/>
                      <a:pt x="167" y="517"/>
                    </a:cubicBezTo>
                    <a:cubicBezTo>
                      <a:pt x="0" y="917"/>
                      <a:pt x="167" y="1418"/>
                      <a:pt x="601" y="1651"/>
                    </a:cubicBezTo>
                    <a:cubicBezTo>
                      <a:pt x="703" y="1694"/>
                      <a:pt x="813" y="1715"/>
                      <a:pt x="922" y="1715"/>
                    </a:cubicBezTo>
                    <a:cubicBezTo>
                      <a:pt x="1240" y="1715"/>
                      <a:pt x="1561" y="1540"/>
                      <a:pt x="1735" y="1218"/>
                    </a:cubicBezTo>
                    <a:cubicBezTo>
                      <a:pt x="1902" y="817"/>
                      <a:pt x="1735" y="317"/>
                      <a:pt x="1301" y="83"/>
                    </a:cubicBezTo>
                    <a:cubicBezTo>
                      <a:pt x="1189" y="27"/>
                      <a:pt x="1069" y="0"/>
                      <a:pt x="9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34"/>
              <p:cNvSpPr/>
              <p:nvPr/>
            </p:nvSpPr>
            <p:spPr>
              <a:xfrm>
                <a:off x="2352675" y="2817450"/>
                <a:ext cx="26725" cy="26725"/>
              </a:xfrm>
              <a:custGeom>
                <a:rect b="b" l="l" r="r" t="t"/>
                <a:pathLst>
                  <a:path extrusionOk="0" fill="none" h="1069" w="1069">
                    <a:moveTo>
                      <a:pt x="735" y="101"/>
                    </a:moveTo>
                    <a:cubicBezTo>
                      <a:pt x="1002" y="234"/>
                      <a:pt x="1068" y="501"/>
                      <a:pt x="968" y="735"/>
                    </a:cubicBezTo>
                    <a:cubicBezTo>
                      <a:pt x="835" y="1002"/>
                      <a:pt x="568" y="1068"/>
                      <a:pt x="334" y="935"/>
                    </a:cubicBezTo>
                    <a:cubicBezTo>
                      <a:pt x="68" y="801"/>
                      <a:pt x="1" y="568"/>
                      <a:pt x="134" y="334"/>
                    </a:cubicBezTo>
                    <a:cubicBezTo>
                      <a:pt x="201" y="101"/>
                      <a:pt x="501" y="1"/>
                      <a:pt x="735" y="101"/>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34"/>
              <p:cNvSpPr/>
              <p:nvPr/>
            </p:nvSpPr>
            <p:spPr>
              <a:xfrm>
                <a:off x="2361850" y="2786200"/>
                <a:ext cx="79250" cy="68875"/>
              </a:xfrm>
              <a:custGeom>
                <a:rect b="b" l="l" r="r" t="t"/>
                <a:pathLst>
                  <a:path extrusionOk="0" h="2755" w="3170">
                    <a:moveTo>
                      <a:pt x="1600" y="0"/>
                    </a:moveTo>
                    <a:cubicBezTo>
                      <a:pt x="1066" y="0"/>
                      <a:pt x="555" y="293"/>
                      <a:pt x="334" y="784"/>
                    </a:cubicBezTo>
                    <a:cubicBezTo>
                      <a:pt x="1" y="1451"/>
                      <a:pt x="301" y="2285"/>
                      <a:pt x="1002" y="2619"/>
                    </a:cubicBezTo>
                    <a:cubicBezTo>
                      <a:pt x="1187" y="2711"/>
                      <a:pt x="1384" y="2755"/>
                      <a:pt x="1581" y="2755"/>
                    </a:cubicBezTo>
                    <a:cubicBezTo>
                      <a:pt x="2093" y="2755"/>
                      <a:pt x="2595" y="2458"/>
                      <a:pt x="2836" y="1951"/>
                    </a:cubicBezTo>
                    <a:cubicBezTo>
                      <a:pt x="3170" y="1284"/>
                      <a:pt x="2870" y="450"/>
                      <a:pt x="2169" y="117"/>
                    </a:cubicBezTo>
                    <a:cubicBezTo>
                      <a:pt x="1984" y="38"/>
                      <a:pt x="1791" y="0"/>
                      <a:pt x="1600"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34"/>
              <p:cNvSpPr/>
              <p:nvPr/>
            </p:nvSpPr>
            <p:spPr>
              <a:xfrm>
                <a:off x="2327675" y="2831200"/>
                <a:ext cx="70075" cy="62250"/>
              </a:xfrm>
              <a:custGeom>
                <a:rect b="b" l="l" r="r" t="t"/>
                <a:pathLst>
                  <a:path extrusionOk="0" h="2490" w="2803">
                    <a:moveTo>
                      <a:pt x="1390" y="0"/>
                    </a:moveTo>
                    <a:cubicBezTo>
                      <a:pt x="910" y="0"/>
                      <a:pt x="429" y="279"/>
                      <a:pt x="234" y="718"/>
                    </a:cubicBezTo>
                    <a:cubicBezTo>
                      <a:pt x="0" y="1352"/>
                      <a:pt x="234" y="2119"/>
                      <a:pt x="867" y="2386"/>
                    </a:cubicBezTo>
                    <a:cubicBezTo>
                      <a:pt x="1034" y="2456"/>
                      <a:pt x="1212" y="2490"/>
                      <a:pt x="1389" y="2490"/>
                    </a:cubicBezTo>
                    <a:cubicBezTo>
                      <a:pt x="1883" y="2490"/>
                      <a:pt x="2363" y="2228"/>
                      <a:pt x="2535" y="1786"/>
                    </a:cubicBezTo>
                    <a:cubicBezTo>
                      <a:pt x="2802" y="1152"/>
                      <a:pt x="2535" y="385"/>
                      <a:pt x="1902" y="118"/>
                    </a:cubicBezTo>
                    <a:cubicBezTo>
                      <a:pt x="1741" y="38"/>
                      <a:pt x="1565" y="0"/>
                      <a:pt x="1390"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34"/>
              <p:cNvSpPr/>
              <p:nvPr/>
            </p:nvSpPr>
            <p:spPr>
              <a:xfrm>
                <a:off x="2515300" y="2871675"/>
                <a:ext cx="66750" cy="66725"/>
              </a:xfrm>
              <a:custGeom>
                <a:rect b="b" l="l" r="r" t="t"/>
                <a:pathLst>
                  <a:path extrusionOk="0" h="2669" w="2670">
                    <a:moveTo>
                      <a:pt x="1335" y="0"/>
                    </a:moveTo>
                    <a:cubicBezTo>
                      <a:pt x="568" y="0"/>
                      <a:pt x="1" y="567"/>
                      <a:pt x="1" y="1334"/>
                    </a:cubicBezTo>
                    <a:cubicBezTo>
                      <a:pt x="1" y="2068"/>
                      <a:pt x="568" y="2669"/>
                      <a:pt x="1335" y="2669"/>
                    </a:cubicBezTo>
                    <a:cubicBezTo>
                      <a:pt x="2069" y="2669"/>
                      <a:pt x="2669" y="2068"/>
                      <a:pt x="2669" y="1334"/>
                    </a:cubicBezTo>
                    <a:cubicBezTo>
                      <a:pt x="2669" y="567"/>
                      <a:pt x="2069" y="0"/>
                      <a:pt x="1335"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34"/>
              <p:cNvSpPr/>
              <p:nvPr/>
            </p:nvSpPr>
            <p:spPr>
              <a:xfrm>
                <a:off x="2527800" y="2884175"/>
                <a:ext cx="41725" cy="41725"/>
              </a:xfrm>
              <a:custGeom>
                <a:rect b="b" l="l" r="r" t="t"/>
                <a:pathLst>
                  <a:path extrusionOk="0" h="1669" w="1669">
                    <a:moveTo>
                      <a:pt x="835" y="0"/>
                    </a:moveTo>
                    <a:cubicBezTo>
                      <a:pt x="368" y="0"/>
                      <a:pt x="1" y="367"/>
                      <a:pt x="1" y="834"/>
                    </a:cubicBezTo>
                    <a:cubicBezTo>
                      <a:pt x="1" y="1268"/>
                      <a:pt x="368" y="1668"/>
                      <a:pt x="835" y="1668"/>
                    </a:cubicBezTo>
                    <a:cubicBezTo>
                      <a:pt x="1302" y="1668"/>
                      <a:pt x="1669" y="1268"/>
                      <a:pt x="1669" y="834"/>
                    </a:cubicBezTo>
                    <a:cubicBezTo>
                      <a:pt x="1669" y="367"/>
                      <a:pt x="1302"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34"/>
              <p:cNvSpPr/>
              <p:nvPr/>
            </p:nvSpPr>
            <p:spPr>
              <a:xfrm>
                <a:off x="2536975" y="2893350"/>
                <a:ext cx="23375" cy="22550"/>
              </a:xfrm>
              <a:custGeom>
                <a:rect b="b" l="l" r="r" t="t"/>
                <a:pathLst>
                  <a:path extrusionOk="0" fill="none" h="902" w="935">
                    <a:moveTo>
                      <a:pt x="935" y="467"/>
                    </a:moveTo>
                    <a:cubicBezTo>
                      <a:pt x="935" y="701"/>
                      <a:pt x="701" y="901"/>
                      <a:pt x="468" y="901"/>
                    </a:cubicBezTo>
                    <a:cubicBezTo>
                      <a:pt x="201" y="901"/>
                      <a:pt x="1" y="701"/>
                      <a:pt x="1" y="467"/>
                    </a:cubicBezTo>
                    <a:cubicBezTo>
                      <a:pt x="1" y="201"/>
                      <a:pt x="201" y="0"/>
                      <a:pt x="468" y="0"/>
                    </a:cubicBezTo>
                    <a:cubicBezTo>
                      <a:pt x="701" y="0"/>
                      <a:pt x="935" y="201"/>
                      <a:pt x="935" y="4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34"/>
              <p:cNvSpPr/>
              <p:nvPr/>
            </p:nvSpPr>
            <p:spPr>
              <a:xfrm>
                <a:off x="2536975" y="2897525"/>
                <a:ext cx="70925" cy="70900"/>
              </a:xfrm>
              <a:custGeom>
                <a:rect b="b" l="l" r="r" t="t"/>
                <a:pathLst>
                  <a:path extrusionOk="0" h="2836" w="2837">
                    <a:moveTo>
                      <a:pt x="1435" y="0"/>
                    </a:moveTo>
                    <a:cubicBezTo>
                      <a:pt x="635" y="0"/>
                      <a:pt x="1" y="634"/>
                      <a:pt x="1" y="1401"/>
                    </a:cubicBezTo>
                    <a:cubicBezTo>
                      <a:pt x="1" y="2202"/>
                      <a:pt x="635" y="2836"/>
                      <a:pt x="1435" y="2836"/>
                    </a:cubicBezTo>
                    <a:cubicBezTo>
                      <a:pt x="2202" y="2836"/>
                      <a:pt x="2836" y="2202"/>
                      <a:pt x="2836" y="1401"/>
                    </a:cubicBezTo>
                    <a:cubicBezTo>
                      <a:pt x="2836" y="634"/>
                      <a:pt x="2202" y="0"/>
                      <a:pt x="1435"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34"/>
              <p:cNvSpPr/>
              <p:nvPr/>
            </p:nvSpPr>
            <p:spPr>
              <a:xfrm>
                <a:off x="2486950" y="2883350"/>
                <a:ext cx="62575" cy="62550"/>
              </a:xfrm>
              <a:custGeom>
                <a:rect b="b" l="l" r="r" t="t"/>
                <a:pathLst>
                  <a:path extrusionOk="0" h="2502" w="2503">
                    <a:moveTo>
                      <a:pt x="1268" y="0"/>
                    </a:moveTo>
                    <a:cubicBezTo>
                      <a:pt x="567" y="0"/>
                      <a:pt x="0" y="567"/>
                      <a:pt x="0" y="1268"/>
                    </a:cubicBezTo>
                    <a:cubicBezTo>
                      <a:pt x="0" y="1968"/>
                      <a:pt x="567" y="2502"/>
                      <a:pt x="1268" y="2502"/>
                    </a:cubicBezTo>
                    <a:cubicBezTo>
                      <a:pt x="1935" y="2502"/>
                      <a:pt x="2502" y="1968"/>
                      <a:pt x="2502" y="1268"/>
                    </a:cubicBezTo>
                    <a:cubicBezTo>
                      <a:pt x="2502" y="567"/>
                      <a:pt x="1935" y="0"/>
                      <a:pt x="1268"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3" name="Google Shape;2173;p34"/>
            <p:cNvGrpSpPr/>
            <p:nvPr/>
          </p:nvGrpSpPr>
          <p:grpSpPr>
            <a:xfrm rot="909231">
              <a:off x="803513" y="2968908"/>
              <a:ext cx="1143227" cy="411789"/>
              <a:chOff x="1442875" y="4315075"/>
              <a:chExt cx="1081625" cy="389600"/>
            </a:xfrm>
          </p:grpSpPr>
          <p:sp>
            <p:nvSpPr>
              <p:cNvPr id="2174" name="Google Shape;2174;p34"/>
              <p:cNvSpPr/>
              <p:nvPr/>
            </p:nvSpPr>
            <p:spPr>
              <a:xfrm>
                <a:off x="1694725" y="4341875"/>
                <a:ext cx="829775" cy="187675"/>
              </a:xfrm>
              <a:custGeom>
                <a:rect b="b" l="l" r="r" t="t"/>
                <a:pathLst>
                  <a:path extrusionOk="0" fill="none" h="7507" w="33191">
                    <a:moveTo>
                      <a:pt x="33190" y="1"/>
                    </a:moveTo>
                    <a:cubicBezTo>
                      <a:pt x="28320" y="3236"/>
                      <a:pt x="22850" y="5738"/>
                      <a:pt x="17046" y="6606"/>
                    </a:cubicBezTo>
                    <a:cubicBezTo>
                      <a:pt x="11241" y="7506"/>
                      <a:pt x="5137" y="6772"/>
                      <a:pt x="0" y="397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34"/>
              <p:cNvSpPr/>
              <p:nvPr/>
            </p:nvSpPr>
            <p:spPr>
              <a:xfrm>
                <a:off x="1442875" y="4315075"/>
                <a:ext cx="330250" cy="167775"/>
              </a:xfrm>
              <a:custGeom>
                <a:rect b="b" l="l" r="r" t="t"/>
                <a:pathLst>
                  <a:path extrusionOk="0" h="6711" w="13210">
                    <a:moveTo>
                      <a:pt x="961" y="0"/>
                    </a:moveTo>
                    <a:cubicBezTo>
                      <a:pt x="827" y="0"/>
                      <a:pt x="694" y="11"/>
                      <a:pt x="567" y="39"/>
                    </a:cubicBezTo>
                    <a:cubicBezTo>
                      <a:pt x="267" y="139"/>
                      <a:pt x="0" y="406"/>
                      <a:pt x="34" y="739"/>
                    </a:cubicBezTo>
                    <a:cubicBezTo>
                      <a:pt x="67" y="1006"/>
                      <a:pt x="234" y="1206"/>
                      <a:pt x="434" y="1373"/>
                    </a:cubicBezTo>
                    <a:cubicBezTo>
                      <a:pt x="3936" y="4509"/>
                      <a:pt x="8540" y="6377"/>
                      <a:pt x="13210" y="6710"/>
                    </a:cubicBezTo>
                    <a:cubicBezTo>
                      <a:pt x="12242" y="5643"/>
                      <a:pt x="11275" y="4809"/>
                      <a:pt x="10208" y="3908"/>
                    </a:cubicBezTo>
                    <a:cubicBezTo>
                      <a:pt x="7672" y="1973"/>
                      <a:pt x="4670" y="572"/>
                      <a:pt x="1501" y="39"/>
                    </a:cubicBezTo>
                    <a:cubicBezTo>
                      <a:pt x="1328" y="20"/>
                      <a:pt x="1144" y="0"/>
                      <a:pt x="9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34"/>
              <p:cNvSpPr/>
              <p:nvPr/>
            </p:nvSpPr>
            <p:spPr>
              <a:xfrm>
                <a:off x="1669700" y="4527850"/>
                <a:ext cx="331925" cy="85400"/>
              </a:xfrm>
              <a:custGeom>
                <a:rect b="b" l="l" r="r" t="t"/>
                <a:pathLst>
                  <a:path extrusionOk="0" h="3416" w="13277">
                    <a:moveTo>
                      <a:pt x="13277" y="1"/>
                    </a:moveTo>
                    <a:cubicBezTo>
                      <a:pt x="11142" y="167"/>
                      <a:pt x="7439" y="367"/>
                      <a:pt x="5338" y="534"/>
                    </a:cubicBezTo>
                    <a:cubicBezTo>
                      <a:pt x="4137" y="668"/>
                      <a:pt x="2969" y="734"/>
                      <a:pt x="1768" y="834"/>
                    </a:cubicBezTo>
                    <a:cubicBezTo>
                      <a:pt x="1001" y="868"/>
                      <a:pt x="0" y="1201"/>
                      <a:pt x="34" y="1969"/>
                    </a:cubicBezTo>
                    <a:cubicBezTo>
                      <a:pt x="100" y="2502"/>
                      <a:pt x="701" y="2803"/>
                      <a:pt x="1268" y="2969"/>
                    </a:cubicBezTo>
                    <a:cubicBezTo>
                      <a:pt x="2325" y="3270"/>
                      <a:pt x="3426" y="3416"/>
                      <a:pt x="4532" y="3416"/>
                    </a:cubicBezTo>
                    <a:cubicBezTo>
                      <a:pt x="7720" y="3416"/>
                      <a:pt x="10949" y="2205"/>
                      <a:pt x="13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34"/>
              <p:cNvSpPr/>
              <p:nvPr/>
            </p:nvSpPr>
            <p:spPr>
              <a:xfrm>
                <a:off x="1810625" y="4331150"/>
                <a:ext cx="268550" cy="180875"/>
              </a:xfrm>
              <a:custGeom>
                <a:rect b="b" l="l" r="r" t="t"/>
                <a:pathLst>
                  <a:path extrusionOk="0" h="7235" w="10742">
                    <a:moveTo>
                      <a:pt x="1165" y="1"/>
                    </a:moveTo>
                    <a:cubicBezTo>
                      <a:pt x="682" y="1"/>
                      <a:pt x="240" y="144"/>
                      <a:pt x="1" y="530"/>
                    </a:cubicBezTo>
                    <a:cubicBezTo>
                      <a:pt x="2903" y="3665"/>
                      <a:pt x="6672" y="6034"/>
                      <a:pt x="10742" y="7235"/>
                    </a:cubicBezTo>
                    <a:cubicBezTo>
                      <a:pt x="8974" y="5734"/>
                      <a:pt x="8006" y="5033"/>
                      <a:pt x="6505" y="3198"/>
                    </a:cubicBezTo>
                    <a:cubicBezTo>
                      <a:pt x="5405" y="1864"/>
                      <a:pt x="3970" y="830"/>
                      <a:pt x="2336" y="230"/>
                    </a:cubicBezTo>
                    <a:cubicBezTo>
                      <a:pt x="1977" y="95"/>
                      <a:pt x="1557"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34"/>
              <p:cNvSpPr/>
              <p:nvPr/>
            </p:nvSpPr>
            <p:spPr>
              <a:xfrm>
                <a:off x="2019950" y="4479475"/>
                <a:ext cx="261050" cy="225200"/>
              </a:xfrm>
              <a:custGeom>
                <a:rect b="b" l="l" r="r" t="t"/>
                <a:pathLst>
                  <a:path extrusionOk="0" h="9008" w="10442">
                    <a:moveTo>
                      <a:pt x="10441" y="1"/>
                    </a:moveTo>
                    <a:lnTo>
                      <a:pt x="10441" y="1"/>
                    </a:lnTo>
                    <a:cubicBezTo>
                      <a:pt x="8773" y="1402"/>
                      <a:pt x="6038" y="3236"/>
                      <a:pt x="4337" y="4471"/>
                    </a:cubicBezTo>
                    <a:cubicBezTo>
                      <a:pt x="3336" y="5238"/>
                      <a:pt x="2302" y="5938"/>
                      <a:pt x="1301" y="6672"/>
                    </a:cubicBezTo>
                    <a:cubicBezTo>
                      <a:pt x="668" y="7139"/>
                      <a:pt x="0" y="7840"/>
                      <a:pt x="334" y="8507"/>
                    </a:cubicBezTo>
                    <a:cubicBezTo>
                      <a:pt x="506" y="8868"/>
                      <a:pt x="864" y="9008"/>
                      <a:pt x="1272" y="9008"/>
                    </a:cubicBezTo>
                    <a:cubicBezTo>
                      <a:pt x="1654" y="9008"/>
                      <a:pt x="2080" y="8885"/>
                      <a:pt x="2435" y="8707"/>
                    </a:cubicBezTo>
                    <a:cubicBezTo>
                      <a:pt x="6005" y="6972"/>
                      <a:pt x="8306" y="3403"/>
                      <a:pt x="10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34"/>
              <p:cNvSpPr/>
              <p:nvPr/>
            </p:nvSpPr>
            <p:spPr>
              <a:xfrm>
                <a:off x="2095000" y="4356850"/>
                <a:ext cx="250200" cy="80125"/>
              </a:xfrm>
              <a:custGeom>
                <a:rect b="b" l="l" r="r" t="t"/>
                <a:pathLst>
                  <a:path extrusionOk="0" h="3205" w="10008">
                    <a:moveTo>
                      <a:pt x="1836" y="0"/>
                    </a:moveTo>
                    <a:cubicBezTo>
                      <a:pt x="1769" y="0"/>
                      <a:pt x="1702" y="1"/>
                      <a:pt x="1635" y="2"/>
                    </a:cubicBezTo>
                    <a:cubicBezTo>
                      <a:pt x="1268" y="2"/>
                      <a:pt x="834" y="36"/>
                      <a:pt x="501" y="236"/>
                    </a:cubicBezTo>
                    <a:cubicBezTo>
                      <a:pt x="167" y="469"/>
                      <a:pt x="1" y="970"/>
                      <a:pt x="201" y="1236"/>
                    </a:cubicBezTo>
                    <a:cubicBezTo>
                      <a:pt x="367" y="1470"/>
                      <a:pt x="634" y="1570"/>
                      <a:pt x="868" y="1603"/>
                    </a:cubicBezTo>
                    <a:cubicBezTo>
                      <a:pt x="3837" y="2504"/>
                      <a:pt x="6939" y="3004"/>
                      <a:pt x="10008" y="3205"/>
                    </a:cubicBezTo>
                    <a:cubicBezTo>
                      <a:pt x="8773" y="2471"/>
                      <a:pt x="8006" y="1837"/>
                      <a:pt x="6672" y="1170"/>
                    </a:cubicBezTo>
                    <a:cubicBezTo>
                      <a:pt x="5197" y="400"/>
                      <a:pt x="3505" y="0"/>
                      <a:pt x="1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34"/>
              <p:cNvSpPr/>
              <p:nvPr/>
            </p:nvSpPr>
            <p:spPr>
              <a:xfrm>
                <a:off x="2362700" y="4397750"/>
                <a:ext cx="86750" cy="287875"/>
              </a:xfrm>
              <a:custGeom>
                <a:rect b="b" l="l" r="r" t="t"/>
                <a:pathLst>
                  <a:path extrusionOk="0" h="11515" w="3470">
                    <a:moveTo>
                      <a:pt x="2769" y="1"/>
                    </a:moveTo>
                    <a:cubicBezTo>
                      <a:pt x="1801" y="1402"/>
                      <a:pt x="1334" y="3103"/>
                      <a:pt x="968" y="4771"/>
                    </a:cubicBezTo>
                    <a:cubicBezTo>
                      <a:pt x="467" y="6872"/>
                      <a:pt x="0" y="9274"/>
                      <a:pt x="1301" y="11075"/>
                    </a:cubicBezTo>
                    <a:cubicBezTo>
                      <a:pt x="1435" y="11276"/>
                      <a:pt x="1635" y="11442"/>
                      <a:pt x="1902" y="11509"/>
                    </a:cubicBezTo>
                    <a:cubicBezTo>
                      <a:pt x="1929" y="11513"/>
                      <a:pt x="1955" y="11514"/>
                      <a:pt x="1981" y="11514"/>
                    </a:cubicBezTo>
                    <a:cubicBezTo>
                      <a:pt x="2430" y="11514"/>
                      <a:pt x="2676" y="10983"/>
                      <a:pt x="2802" y="10542"/>
                    </a:cubicBezTo>
                    <a:cubicBezTo>
                      <a:pt x="3269" y="8907"/>
                      <a:pt x="3469" y="7206"/>
                      <a:pt x="3403" y="5538"/>
                    </a:cubicBezTo>
                    <a:cubicBezTo>
                      <a:pt x="3236" y="3403"/>
                      <a:pt x="2769" y="2169"/>
                      <a:pt x="27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34"/>
              <p:cNvSpPr/>
              <p:nvPr/>
            </p:nvSpPr>
            <p:spPr>
              <a:xfrm>
                <a:off x="1442875" y="4322700"/>
                <a:ext cx="329425" cy="160150"/>
              </a:xfrm>
              <a:custGeom>
                <a:rect b="b" l="l" r="r" t="t"/>
                <a:pathLst>
                  <a:path extrusionOk="0" h="6406" w="13177">
                    <a:moveTo>
                      <a:pt x="167" y="1"/>
                    </a:moveTo>
                    <a:cubicBezTo>
                      <a:pt x="34" y="101"/>
                      <a:pt x="0" y="267"/>
                      <a:pt x="0" y="434"/>
                    </a:cubicBezTo>
                    <a:cubicBezTo>
                      <a:pt x="34" y="701"/>
                      <a:pt x="200" y="901"/>
                      <a:pt x="401" y="1068"/>
                    </a:cubicBezTo>
                    <a:cubicBezTo>
                      <a:pt x="3903" y="4204"/>
                      <a:pt x="8473" y="6072"/>
                      <a:pt x="13176" y="6405"/>
                    </a:cubicBezTo>
                    <a:cubicBezTo>
                      <a:pt x="13076" y="6272"/>
                      <a:pt x="13043" y="6238"/>
                      <a:pt x="12943" y="6172"/>
                    </a:cubicBezTo>
                    <a:cubicBezTo>
                      <a:pt x="8606" y="4270"/>
                      <a:pt x="4370" y="2236"/>
                      <a:pt x="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34"/>
              <p:cNvSpPr/>
              <p:nvPr/>
            </p:nvSpPr>
            <p:spPr>
              <a:xfrm>
                <a:off x="1670525" y="4528675"/>
                <a:ext cx="324425" cy="41450"/>
              </a:xfrm>
              <a:custGeom>
                <a:rect b="b" l="l" r="r" t="t"/>
                <a:pathLst>
                  <a:path extrusionOk="0" h="1658" w="12977">
                    <a:moveTo>
                      <a:pt x="12977" y="1"/>
                    </a:moveTo>
                    <a:lnTo>
                      <a:pt x="12977" y="1"/>
                    </a:lnTo>
                    <a:cubicBezTo>
                      <a:pt x="10842" y="168"/>
                      <a:pt x="7306" y="334"/>
                      <a:pt x="5271" y="501"/>
                    </a:cubicBezTo>
                    <a:cubicBezTo>
                      <a:pt x="4070" y="601"/>
                      <a:pt x="2903" y="668"/>
                      <a:pt x="1669" y="801"/>
                    </a:cubicBezTo>
                    <a:cubicBezTo>
                      <a:pt x="1068" y="835"/>
                      <a:pt x="268" y="1102"/>
                      <a:pt x="1" y="1602"/>
                    </a:cubicBezTo>
                    <a:cubicBezTo>
                      <a:pt x="694" y="1639"/>
                      <a:pt x="1387" y="1657"/>
                      <a:pt x="2079" y="1657"/>
                    </a:cubicBezTo>
                    <a:cubicBezTo>
                      <a:pt x="5784" y="1657"/>
                      <a:pt x="9463" y="1125"/>
                      <a:pt x="129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34"/>
              <p:cNvSpPr/>
              <p:nvPr/>
            </p:nvSpPr>
            <p:spPr>
              <a:xfrm>
                <a:off x="1809800" y="4341875"/>
                <a:ext cx="269375" cy="171000"/>
              </a:xfrm>
              <a:custGeom>
                <a:rect b="b" l="l" r="r" t="t"/>
                <a:pathLst>
                  <a:path extrusionOk="0" h="6840" w="10775">
                    <a:moveTo>
                      <a:pt x="100" y="1"/>
                    </a:moveTo>
                    <a:lnTo>
                      <a:pt x="0" y="134"/>
                    </a:lnTo>
                    <a:cubicBezTo>
                      <a:pt x="2902" y="3270"/>
                      <a:pt x="6705" y="5605"/>
                      <a:pt x="10775" y="6839"/>
                    </a:cubicBezTo>
                    <a:cubicBezTo>
                      <a:pt x="10708" y="6772"/>
                      <a:pt x="10608" y="6739"/>
                      <a:pt x="10541" y="6639"/>
                    </a:cubicBezTo>
                    <a:cubicBezTo>
                      <a:pt x="6839" y="4971"/>
                      <a:pt x="3870" y="1569"/>
                      <a:pt x="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34"/>
              <p:cNvSpPr/>
              <p:nvPr/>
            </p:nvSpPr>
            <p:spPr>
              <a:xfrm>
                <a:off x="2019125" y="4479475"/>
                <a:ext cx="260200" cy="219350"/>
              </a:xfrm>
              <a:custGeom>
                <a:rect b="b" l="l" r="r" t="t"/>
                <a:pathLst>
                  <a:path extrusionOk="0" h="8774" w="10408">
                    <a:moveTo>
                      <a:pt x="10407" y="1"/>
                    </a:moveTo>
                    <a:lnTo>
                      <a:pt x="10407" y="1"/>
                    </a:lnTo>
                    <a:cubicBezTo>
                      <a:pt x="8806" y="1402"/>
                      <a:pt x="6071" y="3236"/>
                      <a:pt x="4336" y="4471"/>
                    </a:cubicBezTo>
                    <a:cubicBezTo>
                      <a:pt x="3336" y="5238"/>
                      <a:pt x="2302" y="5938"/>
                      <a:pt x="1301" y="6672"/>
                    </a:cubicBezTo>
                    <a:cubicBezTo>
                      <a:pt x="667" y="7139"/>
                      <a:pt x="0" y="7840"/>
                      <a:pt x="334" y="8507"/>
                    </a:cubicBezTo>
                    <a:cubicBezTo>
                      <a:pt x="367" y="8640"/>
                      <a:pt x="467" y="8740"/>
                      <a:pt x="534" y="8774"/>
                    </a:cubicBezTo>
                    <a:cubicBezTo>
                      <a:pt x="4303" y="6639"/>
                      <a:pt x="7372" y="3403"/>
                      <a:pt x="10341" y="134"/>
                    </a:cubicBezTo>
                    <a:cubicBezTo>
                      <a:pt x="10374" y="101"/>
                      <a:pt x="10374" y="67"/>
                      <a:pt x="104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34"/>
              <p:cNvSpPr/>
              <p:nvPr/>
            </p:nvSpPr>
            <p:spPr>
              <a:xfrm>
                <a:off x="2098325" y="4377725"/>
                <a:ext cx="239375" cy="58425"/>
              </a:xfrm>
              <a:custGeom>
                <a:rect b="b" l="l" r="r" t="t"/>
                <a:pathLst>
                  <a:path extrusionOk="0" h="2337" w="9575">
                    <a:moveTo>
                      <a:pt x="148" y="0"/>
                    </a:moveTo>
                    <a:cubicBezTo>
                      <a:pt x="99" y="0"/>
                      <a:pt x="50" y="1"/>
                      <a:pt x="1" y="1"/>
                    </a:cubicBezTo>
                    <a:cubicBezTo>
                      <a:pt x="1" y="135"/>
                      <a:pt x="1" y="301"/>
                      <a:pt x="68" y="401"/>
                    </a:cubicBezTo>
                    <a:cubicBezTo>
                      <a:pt x="234" y="635"/>
                      <a:pt x="501" y="735"/>
                      <a:pt x="735" y="802"/>
                    </a:cubicBezTo>
                    <a:cubicBezTo>
                      <a:pt x="3637" y="1636"/>
                      <a:pt x="6606" y="2136"/>
                      <a:pt x="9574" y="2336"/>
                    </a:cubicBezTo>
                    <a:cubicBezTo>
                      <a:pt x="6584" y="1087"/>
                      <a:pt x="3399"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34"/>
              <p:cNvSpPr/>
              <p:nvPr/>
            </p:nvSpPr>
            <p:spPr>
              <a:xfrm>
                <a:off x="2362700" y="4398600"/>
                <a:ext cx="69225" cy="287725"/>
              </a:xfrm>
              <a:custGeom>
                <a:rect b="b" l="l" r="r" t="t"/>
                <a:pathLst>
                  <a:path extrusionOk="0" h="11509" w="2769">
                    <a:moveTo>
                      <a:pt x="2769" y="0"/>
                    </a:moveTo>
                    <a:cubicBezTo>
                      <a:pt x="1801" y="1401"/>
                      <a:pt x="1334" y="3136"/>
                      <a:pt x="968" y="4804"/>
                    </a:cubicBezTo>
                    <a:cubicBezTo>
                      <a:pt x="467" y="6872"/>
                      <a:pt x="0" y="9307"/>
                      <a:pt x="1301" y="11075"/>
                    </a:cubicBezTo>
                    <a:cubicBezTo>
                      <a:pt x="1435" y="11308"/>
                      <a:pt x="1635" y="11475"/>
                      <a:pt x="1902" y="11508"/>
                    </a:cubicBezTo>
                    <a:lnTo>
                      <a:pt x="2135" y="11508"/>
                    </a:lnTo>
                    <a:cubicBezTo>
                      <a:pt x="1668" y="7739"/>
                      <a:pt x="1902" y="4003"/>
                      <a:pt x="2769" y="400"/>
                    </a:cubicBezTo>
                    <a:lnTo>
                      <a:pt x="27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34"/>
              <p:cNvSpPr/>
              <p:nvPr/>
            </p:nvSpPr>
            <p:spPr>
              <a:xfrm>
                <a:off x="1558775" y="4348550"/>
                <a:ext cx="214350" cy="132625"/>
              </a:xfrm>
              <a:custGeom>
                <a:rect b="b" l="l" r="r" t="t"/>
                <a:pathLst>
                  <a:path extrusionOk="0" h="5305" w="8574">
                    <a:moveTo>
                      <a:pt x="1135" y="1"/>
                    </a:moveTo>
                    <a:cubicBezTo>
                      <a:pt x="1969" y="735"/>
                      <a:pt x="2803" y="1535"/>
                      <a:pt x="3603" y="2369"/>
                    </a:cubicBezTo>
                    <a:cubicBezTo>
                      <a:pt x="3704" y="2469"/>
                      <a:pt x="3770" y="2536"/>
                      <a:pt x="3770" y="2636"/>
                    </a:cubicBezTo>
                    <a:cubicBezTo>
                      <a:pt x="3804" y="2803"/>
                      <a:pt x="3704" y="2969"/>
                      <a:pt x="3537" y="3036"/>
                    </a:cubicBezTo>
                    <a:cubicBezTo>
                      <a:pt x="3370" y="3136"/>
                      <a:pt x="3203" y="3136"/>
                      <a:pt x="3003" y="3136"/>
                    </a:cubicBezTo>
                    <a:cubicBezTo>
                      <a:pt x="2002" y="3070"/>
                      <a:pt x="1002" y="3003"/>
                      <a:pt x="1" y="2869"/>
                    </a:cubicBezTo>
                    <a:lnTo>
                      <a:pt x="1" y="2869"/>
                    </a:lnTo>
                    <a:cubicBezTo>
                      <a:pt x="2636" y="4237"/>
                      <a:pt x="5605" y="5138"/>
                      <a:pt x="8574" y="5304"/>
                    </a:cubicBezTo>
                    <a:cubicBezTo>
                      <a:pt x="7606" y="4304"/>
                      <a:pt x="6639" y="3470"/>
                      <a:pt x="5572" y="2569"/>
                    </a:cubicBezTo>
                    <a:cubicBezTo>
                      <a:pt x="4237" y="1535"/>
                      <a:pt x="2736" y="668"/>
                      <a:pt x="1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34"/>
              <p:cNvSpPr/>
              <p:nvPr/>
            </p:nvSpPr>
            <p:spPr>
              <a:xfrm>
                <a:off x="1794775" y="4528675"/>
                <a:ext cx="206850" cy="83425"/>
              </a:xfrm>
              <a:custGeom>
                <a:rect b="b" l="l" r="r" t="t"/>
                <a:pathLst>
                  <a:path extrusionOk="0" h="3337" w="8274">
                    <a:moveTo>
                      <a:pt x="8274" y="1"/>
                    </a:moveTo>
                    <a:lnTo>
                      <a:pt x="8274" y="1"/>
                    </a:lnTo>
                    <a:cubicBezTo>
                      <a:pt x="6139" y="134"/>
                      <a:pt x="2436" y="334"/>
                      <a:pt x="301" y="501"/>
                    </a:cubicBezTo>
                    <a:cubicBezTo>
                      <a:pt x="201" y="501"/>
                      <a:pt x="101" y="501"/>
                      <a:pt x="1" y="535"/>
                    </a:cubicBezTo>
                    <a:cubicBezTo>
                      <a:pt x="668" y="601"/>
                      <a:pt x="1302" y="668"/>
                      <a:pt x="1969" y="768"/>
                    </a:cubicBezTo>
                    <a:cubicBezTo>
                      <a:pt x="2436" y="801"/>
                      <a:pt x="2870" y="868"/>
                      <a:pt x="3303" y="1102"/>
                    </a:cubicBezTo>
                    <a:cubicBezTo>
                      <a:pt x="3437" y="1135"/>
                      <a:pt x="3503" y="1202"/>
                      <a:pt x="3537" y="1335"/>
                    </a:cubicBezTo>
                    <a:cubicBezTo>
                      <a:pt x="3670" y="1635"/>
                      <a:pt x="3370" y="1869"/>
                      <a:pt x="3137" y="2036"/>
                    </a:cubicBezTo>
                    <a:cubicBezTo>
                      <a:pt x="2303" y="2536"/>
                      <a:pt x="1435" y="2970"/>
                      <a:pt x="535" y="3337"/>
                    </a:cubicBezTo>
                    <a:cubicBezTo>
                      <a:pt x="3370" y="3136"/>
                      <a:pt x="6172" y="1969"/>
                      <a:pt x="8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34"/>
              <p:cNvSpPr/>
              <p:nvPr/>
            </p:nvSpPr>
            <p:spPr>
              <a:xfrm>
                <a:off x="1911525" y="4387750"/>
                <a:ext cx="167650" cy="125125"/>
              </a:xfrm>
              <a:custGeom>
                <a:rect b="b" l="l" r="r" t="t"/>
                <a:pathLst>
                  <a:path extrusionOk="0" h="5005" w="6706">
                    <a:moveTo>
                      <a:pt x="1602" y="0"/>
                    </a:moveTo>
                    <a:lnTo>
                      <a:pt x="1602" y="0"/>
                    </a:lnTo>
                    <a:cubicBezTo>
                      <a:pt x="2002" y="701"/>
                      <a:pt x="2436" y="1435"/>
                      <a:pt x="2803" y="2135"/>
                    </a:cubicBezTo>
                    <a:cubicBezTo>
                      <a:pt x="2870" y="2335"/>
                      <a:pt x="3003" y="2602"/>
                      <a:pt x="2970" y="2836"/>
                    </a:cubicBezTo>
                    <a:cubicBezTo>
                      <a:pt x="1969" y="2502"/>
                      <a:pt x="968" y="2135"/>
                      <a:pt x="1" y="1768"/>
                    </a:cubicBezTo>
                    <a:lnTo>
                      <a:pt x="1" y="1768"/>
                    </a:lnTo>
                    <a:cubicBezTo>
                      <a:pt x="2036" y="3169"/>
                      <a:pt x="4337" y="4270"/>
                      <a:pt x="6706" y="5004"/>
                    </a:cubicBezTo>
                    <a:cubicBezTo>
                      <a:pt x="4938" y="3470"/>
                      <a:pt x="3970" y="2802"/>
                      <a:pt x="2469" y="968"/>
                    </a:cubicBezTo>
                    <a:cubicBezTo>
                      <a:pt x="2169" y="634"/>
                      <a:pt x="1869" y="301"/>
                      <a:pt x="16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34"/>
              <p:cNvSpPr/>
              <p:nvPr/>
            </p:nvSpPr>
            <p:spPr>
              <a:xfrm>
                <a:off x="2161725" y="4478650"/>
                <a:ext cx="117600" cy="124275"/>
              </a:xfrm>
              <a:custGeom>
                <a:rect b="b" l="l" r="r" t="t"/>
                <a:pathLst>
                  <a:path extrusionOk="0" h="4971" w="4704">
                    <a:moveTo>
                      <a:pt x="4703" y="0"/>
                    </a:moveTo>
                    <a:cubicBezTo>
                      <a:pt x="3469" y="1101"/>
                      <a:pt x="1601" y="2369"/>
                      <a:pt x="0" y="3503"/>
                    </a:cubicBezTo>
                    <a:cubicBezTo>
                      <a:pt x="33" y="3503"/>
                      <a:pt x="100" y="3470"/>
                      <a:pt x="134" y="3470"/>
                    </a:cubicBezTo>
                    <a:cubicBezTo>
                      <a:pt x="344" y="3385"/>
                      <a:pt x="569" y="3301"/>
                      <a:pt x="781" y="3301"/>
                    </a:cubicBezTo>
                    <a:cubicBezTo>
                      <a:pt x="905" y="3301"/>
                      <a:pt x="1024" y="3329"/>
                      <a:pt x="1134" y="3403"/>
                    </a:cubicBezTo>
                    <a:cubicBezTo>
                      <a:pt x="1301" y="3536"/>
                      <a:pt x="1368" y="3736"/>
                      <a:pt x="1368" y="3903"/>
                    </a:cubicBezTo>
                    <a:cubicBezTo>
                      <a:pt x="1468" y="4304"/>
                      <a:pt x="1434" y="4637"/>
                      <a:pt x="1301" y="4971"/>
                    </a:cubicBezTo>
                    <a:cubicBezTo>
                      <a:pt x="2602" y="3403"/>
                      <a:pt x="3669" y="1702"/>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34"/>
              <p:cNvSpPr/>
              <p:nvPr/>
            </p:nvSpPr>
            <p:spPr>
              <a:xfrm>
                <a:off x="2198400" y="4362725"/>
                <a:ext cx="147650" cy="75075"/>
              </a:xfrm>
              <a:custGeom>
                <a:rect b="b" l="l" r="r" t="t"/>
                <a:pathLst>
                  <a:path extrusionOk="0" h="3003" w="5906">
                    <a:moveTo>
                      <a:pt x="1" y="1"/>
                    </a:moveTo>
                    <a:lnTo>
                      <a:pt x="1" y="1"/>
                    </a:lnTo>
                    <a:cubicBezTo>
                      <a:pt x="168" y="101"/>
                      <a:pt x="301" y="168"/>
                      <a:pt x="468" y="234"/>
                    </a:cubicBezTo>
                    <a:cubicBezTo>
                      <a:pt x="1068" y="568"/>
                      <a:pt x="1702" y="901"/>
                      <a:pt x="2169" y="1435"/>
                    </a:cubicBezTo>
                    <a:cubicBezTo>
                      <a:pt x="2202" y="1468"/>
                      <a:pt x="2236" y="1569"/>
                      <a:pt x="2236" y="1635"/>
                    </a:cubicBezTo>
                    <a:cubicBezTo>
                      <a:pt x="2236" y="1835"/>
                      <a:pt x="2002" y="1969"/>
                      <a:pt x="1802" y="2002"/>
                    </a:cubicBezTo>
                    <a:cubicBezTo>
                      <a:pt x="1235" y="2102"/>
                      <a:pt x="735" y="2169"/>
                      <a:pt x="201" y="2269"/>
                    </a:cubicBezTo>
                    <a:cubicBezTo>
                      <a:pt x="2069" y="2636"/>
                      <a:pt x="4004" y="2903"/>
                      <a:pt x="5905" y="3003"/>
                    </a:cubicBezTo>
                    <a:cubicBezTo>
                      <a:pt x="4671" y="2269"/>
                      <a:pt x="3870" y="1602"/>
                      <a:pt x="2569" y="935"/>
                    </a:cubicBezTo>
                    <a:cubicBezTo>
                      <a:pt x="1735" y="501"/>
                      <a:pt x="868" y="23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34"/>
              <p:cNvSpPr/>
              <p:nvPr/>
            </p:nvSpPr>
            <p:spPr>
              <a:xfrm>
                <a:off x="2378525" y="4396100"/>
                <a:ext cx="70075" cy="211825"/>
              </a:xfrm>
              <a:custGeom>
                <a:rect b="b" l="l" r="r" t="t"/>
                <a:pathLst>
                  <a:path extrusionOk="0" h="8473" w="2803">
                    <a:moveTo>
                      <a:pt x="2169" y="0"/>
                    </a:moveTo>
                    <a:cubicBezTo>
                      <a:pt x="1202" y="1434"/>
                      <a:pt x="768" y="3136"/>
                      <a:pt x="368" y="4804"/>
                    </a:cubicBezTo>
                    <a:cubicBezTo>
                      <a:pt x="268" y="5337"/>
                      <a:pt x="134" y="5938"/>
                      <a:pt x="1" y="6505"/>
                    </a:cubicBezTo>
                    <a:cubicBezTo>
                      <a:pt x="335" y="5771"/>
                      <a:pt x="768" y="5070"/>
                      <a:pt x="1202" y="4336"/>
                    </a:cubicBezTo>
                    <a:cubicBezTo>
                      <a:pt x="1263" y="4276"/>
                      <a:pt x="1351" y="4132"/>
                      <a:pt x="1492" y="4132"/>
                    </a:cubicBezTo>
                    <a:cubicBezTo>
                      <a:pt x="1506" y="4132"/>
                      <a:pt x="1520" y="4133"/>
                      <a:pt x="1535" y="4136"/>
                    </a:cubicBezTo>
                    <a:cubicBezTo>
                      <a:pt x="1635" y="4170"/>
                      <a:pt x="1702" y="4270"/>
                      <a:pt x="1769" y="4336"/>
                    </a:cubicBezTo>
                    <a:cubicBezTo>
                      <a:pt x="2269" y="5404"/>
                      <a:pt x="2436" y="6605"/>
                      <a:pt x="2536" y="7739"/>
                    </a:cubicBezTo>
                    <a:cubicBezTo>
                      <a:pt x="2603" y="7972"/>
                      <a:pt x="2603" y="8239"/>
                      <a:pt x="2636" y="8473"/>
                    </a:cubicBezTo>
                    <a:cubicBezTo>
                      <a:pt x="2770" y="7505"/>
                      <a:pt x="2803" y="6505"/>
                      <a:pt x="2770" y="5571"/>
                    </a:cubicBezTo>
                    <a:cubicBezTo>
                      <a:pt x="2636" y="3436"/>
                      <a:pt x="2136" y="2135"/>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 name="Google Shape;2193;p34"/>
            <p:cNvGrpSpPr/>
            <p:nvPr/>
          </p:nvGrpSpPr>
          <p:grpSpPr>
            <a:xfrm flipH="1" rot="-1267986">
              <a:off x="2280114" y="671447"/>
              <a:ext cx="707700" cy="692739"/>
              <a:chOff x="4379125" y="3181550"/>
              <a:chExt cx="660500" cy="646650"/>
            </a:xfrm>
          </p:grpSpPr>
          <p:sp>
            <p:nvSpPr>
              <p:cNvPr id="2194" name="Google Shape;2194;p34"/>
              <p:cNvSpPr/>
              <p:nvPr/>
            </p:nvSpPr>
            <p:spPr>
              <a:xfrm>
                <a:off x="4470025" y="3266950"/>
                <a:ext cx="497875" cy="561250"/>
              </a:xfrm>
              <a:custGeom>
                <a:rect b="b" l="l" r="r" t="t"/>
                <a:pathLst>
                  <a:path extrusionOk="0" fill="none" h="22450" w="19915">
                    <a:moveTo>
                      <a:pt x="19915" y="22450"/>
                    </a:moveTo>
                    <a:cubicBezTo>
                      <a:pt x="17280" y="19881"/>
                      <a:pt x="16746" y="15912"/>
                      <a:pt x="15378" y="12509"/>
                    </a:cubicBezTo>
                    <a:cubicBezTo>
                      <a:pt x="12843" y="6105"/>
                      <a:pt x="6772" y="1235"/>
                      <a:pt x="1"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34"/>
              <p:cNvSpPr/>
              <p:nvPr/>
            </p:nvSpPr>
            <p:spPr>
              <a:xfrm>
                <a:off x="4379125" y="3193875"/>
                <a:ext cx="279400" cy="140650"/>
              </a:xfrm>
              <a:custGeom>
                <a:rect b="b" l="l" r="r" t="t"/>
                <a:pathLst>
                  <a:path extrusionOk="0" h="5626" w="11176">
                    <a:moveTo>
                      <a:pt x="554" y="0"/>
                    </a:moveTo>
                    <a:cubicBezTo>
                      <a:pt x="418" y="0"/>
                      <a:pt x="290" y="32"/>
                      <a:pt x="201" y="121"/>
                    </a:cubicBezTo>
                    <a:cubicBezTo>
                      <a:pt x="1" y="288"/>
                      <a:pt x="34" y="655"/>
                      <a:pt x="168" y="955"/>
                    </a:cubicBezTo>
                    <a:cubicBezTo>
                      <a:pt x="968" y="2890"/>
                      <a:pt x="2869" y="4291"/>
                      <a:pt x="4871" y="4891"/>
                    </a:cubicBezTo>
                    <a:cubicBezTo>
                      <a:pt x="6872" y="5525"/>
                      <a:pt x="9041" y="5559"/>
                      <a:pt x="11175" y="5625"/>
                    </a:cubicBezTo>
                    <a:cubicBezTo>
                      <a:pt x="9674" y="4391"/>
                      <a:pt x="7139" y="3190"/>
                      <a:pt x="5538" y="2156"/>
                    </a:cubicBezTo>
                    <a:cubicBezTo>
                      <a:pt x="4104" y="1189"/>
                      <a:pt x="2569" y="488"/>
                      <a:pt x="901" y="55"/>
                    </a:cubicBezTo>
                    <a:cubicBezTo>
                      <a:pt x="793" y="24"/>
                      <a:pt x="6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34"/>
              <p:cNvSpPr/>
              <p:nvPr/>
            </p:nvSpPr>
            <p:spPr>
              <a:xfrm>
                <a:off x="4467525" y="3397875"/>
                <a:ext cx="312750" cy="69925"/>
              </a:xfrm>
              <a:custGeom>
                <a:rect b="b" l="l" r="r" t="t"/>
                <a:pathLst>
                  <a:path extrusionOk="0" h="2797" w="12510">
                    <a:moveTo>
                      <a:pt x="901" y="0"/>
                    </a:moveTo>
                    <a:cubicBezTo>
                      <a:pt x="534" y="0"/>
                      <a:pt x="1" y="234"/>
                      <a:pt x="167" y="568"/>
                    </a:cubicBezTo>
                    <a:cubicBezTo>
                      <a:pt x="201" y="668"/>
                      <a:pt x="301" y="734"/>
                      <a:pt x="368" y="801"/>
                    </a:cubicBezTo>
                    <a:cubicBezTo>
                      <a:pt x="2533" y="2124"/>
                      <a:pt x="5072" y="2797"/>
                      <a:pt x="7601" y="2797"/>
                    </a:cubicBezTo>
                    <a:cubicBezTo>
                      <a:pt x="9279" y="2797"/>
                      <a:pt x="10953" y="2501"/>
                      <a:pt x="12510" y="1902"/>
                    </a:cubicBezTo>
                    <a:cubicBezTo>
                      <a:pt x="11142" y="1702"/>
                      <a:pt x="8807" y="1401"/>
                      <a:pt x="7439" y="1001"/>
                    </a:cubicBezTo>
                    <a:cubicBezTo>
                      <a:pt x="5338" y="401"/>
                      <a:pt x="3136" y="34"/>
                      <a:pt x="9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34"/>
              <p:cNvSpPr/>
              <p:nvPr/>
            </p:nvSpPr>
            <p:spPr>
              <a:xfrm>
                <a:off x="4721050" y="3181550"/>
                <a:ext cx="50050" cy="219675"/>
              </a:xfrm>
              <a:custGeom>
                <a:rect b="b" l="l" r="r" t="t"/>
                <a:pathLst>
                  <a:path extrusionOk="0" h="8787" w="2002">
                    <a:moveTo>
                      <a:pt x="1552" y="0"/>
                    </a:moveTo>
                    <a:cubicBezTo>
                      <a:pt x="1462" y="0"/>
                      <a:pt x="1382" y="24"/>
                      <a:pt x="1334" y="47"/>
                    </a:cubicBezTo>
                    <a:cubicBezTo>
                      <a:pt x="567" y="448"/>
                      <a:pt x="367" y="1348"/>
                      <a:pt x="234" y="2182"/>
                    </a:cubicBezTo>
                    <a:cubicBezTo>
                      <a:pt x="0" y="4384"/>
                      <a:pt x="34" y="6619"/>
                      <a:pt x="400" y="8787"/>
                    </a:cubicBezTo>
                    <a:cubicBezTo>
                      <a:pt x="1001" y="6986"/>
                      <a:pt x="1334" y="5818"/>
                      <a:pt x="1701" y="3950"/>
                    </a:cubicBezTo>
                    <a:cubicBezTo>
                      <a:pt x="1968" y="2816"/>
                      <a:pt x="2002" y="1615"/>
                      <a:pt x="1868" y="448"/>
                    </a:cubicBezTo>
                    <a:cubicBezTo>
                      <a:pt x="1868" y="281"/>
                      <a:pt x="1835" y="47"/>
                      <a:pt x="1668" y="14"/>
                    </a:cubicBezTo>
                    <a:cubicBezTo>
                      <a:pt x="1629" y="4"/>
                      <a:pt x="1590" y="0"/>
                      <a:pt x="15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34"/>
              <p:cNvSpPr/>
              <p:nvPr/>
            </p:nvSpPr>
            <p:spPr>
              <a:xfrm>
                <a:off x="4839450" y="3280300"/>
                <a:ext cx="80925" cy="277725"/>
              </a:xfrm>
              <a:custGeom>
                <a:rect b="b" l="l" r="r" t="t"/>
                <a:pathLst>
                  <a:path extrusionOk="0" h="11109" w="3237">
                    <a:moveTo>
                      <a:pt x="2803" y="0"/>
                    </a:moveTo>
                    <a:lnTo>
                      <a:pt x="2803" y="0"/>
                    </a:lnTo>
                    <a:cubicBezTo>
                      <a:pt x="1902" y="67"/>
                      <a:pt x="1135" y="834"/>
                      <a:pt x="735" y="1668"/>
                    </a:cubicBezTo>
                    <a:cubicBezTo>
                      <a:pt x="334" y="2502"/>
                      <a:pt x="268" y="3436"/>
                      <a:pt x="168" y="4370"/>
                    </a:cubicBezTo>
                    <a:cubicBezTo>
                      <a:pt x="68" y="6605"/>
                      <a:pt x="1" y="8873"/>
                      <a:pt x="101" y="11108"/>
                    </a:cubicBezTo>
                    <a:cubicBezTo>
                      <a:pt x="768" y="9807"/>
                      <a:pt x="1502" y="8006"/>
                      <a:pt x="2102" y="6672"/>
                    </a:cubicBezTo>
                    <a:cubicBezTo>
                      <a:pt x="2970" y="4570"/>
                      <a:pt x="3237" y="2235"/>
                      <a:pt x="2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34"/>
              <p:cNvSpPr/>
              <p:nvPr/>
            </p:nvSpPr>
            <p:spPr>
              <a:xfrm>
                <a:off x="4651825" y="3540300"/>
                <a:ext cx="222675" cy="118200"/>
              </a:xfrm>
              <a:custGeom>
                <a:rect b="b" l="l" r="r" t="t"/>
                <a:pathLst>
                  <a:path extrusionOk="0" h="4728" w="8907">
                    <a:moveTo>
                      <a:pt x="915" y="1"/>
                    </a:moveTo>
                    <a:cubicBezTo>
                      <a:pt x="769" y="1"/>
                      <a:pt x="628" y="40"/>
                      <a:pt x="501" y="141"/>
                    </a:cubicBezTo>
                    <a:cubicBezTo>
                      <a:pt x="1" y="508"/>
                      <a:pt x="367" y="1342"/>
                      <a:pt x="834" y="1775"/>
                    </a:cubicBezTo>
                    <a:cubicBezTo>
                      <a:pt x="2828" y="3644"/>
                      <a:pt x="5576" y="4727"/>
                      <a:pt x="8321" y="4727"/>
                    </a:cubicBezTo>
                    <a:cubicBezTo>
                      <a:pt x="8517" y="4727"/>
                      <a:pt x="8712" y="4722"/>
                      <a:pt x="8907" y="4711"/>
                    </a:cubicBezTo>
                    <a:cubicBezTo>
                      <a:pt x="7673" y="3977"/>
                      <a:pt x="5905" y="2643"/>
                      <a:pt x="4704" y="1876"/>
                    </a:cubicBezTo>
                    <a:cubicBezTo>
                      <a:pt x="3770" y="1275"/>
                      <a:pt x="2736" y="675"/>
                      <a:pt x="1635" y="208"/>
                    </a:cubicBezTo>
                    <a:cubicBezTo>
                      <a:pt x="1407" y="104"/>
                      <a:pt x="1154" y="1"/>
                      <a:pt x="9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34"/>
              <p:cNvSpPr/>
              <p:nvPr/>
            </p:nvSpPr>
            <p:spPr>
              <a:xfrm>
                <a:off x="4922025" y="3505750"/>
                <a:ext cx="117600" cy="241575"/>
              </a:xfrm>
              <a:custGeom>
                <a:rect b="b" l="l" r="r" t="t"/>
                <a:pathLst>
                  <a:path extrusionOk="0" h="9663" w="4704">
                    <a:moveTo>
                      <a:pt x="3565" y="1"/>
                    </a:moveTo>
                    <a:cubicBezTo>
                      <a:pt x="3446" y="1"/>
                      <a:pt x="3347" y="85"/>
                      <a:pt x="3269" y="189"/>
                    </a:cubicBezTo>
                    <a:cubicBezTo>
                      <a:pt x="2102" y="1156"/>
                      <a:pt x="1435" y="2590"/>
                      <a:pt x="968" y="4058"/>
                    </a:cubicBezTo>
                    <a:cubicBezTo>
                      <a:pt x="434" y="5893"/>
                      <a:pt x="200" y="7761"/>
                      <a:pt x="0" y="9662"/>
                    </a:cubicBezTo>
                    <a:cubicBezTo>
                      <a:pt x="934" y="8194"/>
                      <a:pt x="1835" y="6360"/>
                      <a:pt x="3102" y="5159"/>
                    </a:cubicBezTo>
                    <a:cubicBezTo>
                      <a:pt x="4337" y="3925"/>
                      <a:pt x="4704" y="1890"/>
                      <a:pt x="3970" y="322"/>
                    </a:cubicBezTo>
                    <a:cubicBezTo>
                      <a:pt x="3936" y="189"/>
                      <a:pt x="3836" y="55"/>
                      <a:pt x="3670" y="22"/>
                    </a:cubicBezTo>
                    <a:cubicBezTo>
                      <a:pt x="3633" y="7"/>
                      <a:pt x="3598" y="1"/>
                      <a:pt x="3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34"/>
              <p:cNvSpPr/>
              <p:nvPr/>
            </p:nvSpPr>
            <p:spPr>
              <a:xfrm>
                <a:off x="4387475" y="3191975"/>
                <a:ext cx="271050" cy="142550"/>
              </a:xfrm>
              <a:custGeom>
                <a:rect b="b" l="l" r="r" t="t"/>
                <a:pathLst>
                  <a:path extrusionOk="0" h="5702" w="10842">
                    <a:moveTo>
                      <a:pt x="244" y="1"/>
                    </a:moveTo>
                    <a:cubicBezTo>
                      <a:pt x="158" y="1"/>
                      <a:pt x="76" y="19"/>
                      <a:pt x="0" y="64"/>
                    </a:cubicBezTo>
                    <a:cubicBezTo>
                      <a:pt x="1101" y="1065"/>
                      <a:pt x="2402" y="1932"/>
                      <a:pt x="3736" y="2699"/>
                    </a:cubicBezTo>
                    <a:cubicBezTo>
                      <a:pt x="5871" y="3933"/>
                      <a:pt x="8206" y="4867"/>
                      <a:pt x="10541" y="5701"/>
                    </a:cubicBezTo>
                    <a:lnTo>
                      <a:pt x="10841" y="5701"/>
                    </a:lnTo>
                    <a:cubicBezTo>
                      <a:pt x="9340" y="4434"/>
                      <a:pt x="6839" y="3266"/>
                      <a:pt x="5204" y="2132"/>
                    </a:cubicBezTo>
                    <a:cubicBezTo>
                      <a:pt x="3803" y="1198"/>
                      <a:pt x="2235" y="464"/>
                      <a:pt x="567" y="64"/>
                    </a:cubicBezTo>
                    <a:cubicBezTo>
                      <a:pt x="458" y="27"/>
                      <a:pt x="348"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34"/>
              <p:cNvSpPr/>
              <p:nvPr/>
            </p:nvSpPr>
            <p:spPr>
              <a:xfrm>
                <a:off x="4471700" y="3398700"/>
                <a:ext cx="308575" cy="53775"/>
              </a:xfrm>
              <a:custGeom>
                <a:rect b="b" l="l" r="r" t="t"/>
                <a:pathLst>
                  <a:path extrusionOk="0" h="2151" w="12343">
                    <a:moveTo>
                      <a:pt x="768" y="1"/>
                    </a:moveTo>
                    <a:cubicBezTo>
                      <a:pt x="501" y="1"/>
                      <a:pt x="134" y="134"/>
                      <a:pt x="0" y="301"/>
                    </a:cubicBezTo>
                    <a:cubicBezTo>
                      <a:pt x="2702" y="1068"/>
                      <a:pt x="5504" y="1635"/>
                      <a:pt x="8306" y="2002"/>
                    </a:cubicBezTo>
                    <a:cubicBezTo>
                      <a:pt x="9085" y="2091"/>
                      <a:pt x="9863" y="2151"/>
                      <a:pt x="10641" y="2151"/>
                    </a:cubicBezTo>
                    <a:cubicBezTo>
                      <a:pt x="11031" y="2151"/>
                      <a:pt x="11420" y="2136"/>
                      <a:pt x="11809" y="2102"/>
                    </a:cubicBezTo>
                    <a:cubicBezTo>
                      <a:pt x="12009" y="2002"/>
                      <a:pt x="12176" y="1969"/>
                      <a:pt x="12343" y="1869"/>
                    </a:cubicBezTo>
                    <a:cubicBezTo>
                      <a:pt x="10975" y="1669"/>
                      <a:pt x="8640" y="1368"/>
                      <a:pt x="7272" y="1002"/>
                    </a:cubicBezTo>
                    <a:cubicBezTo>
                      <a:pt x="5137" y="368"/>
                      <a:pt x="2969" y="34"/>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34"/>
              <p:cNvSpPr/>
              <p:nvPr/>
            </p:nvSpPr>
            <p:spPr>
              <a:xfrm>
                <a:off x="4721875" y="3181875"/>
                <a:ext cx="40050" cy="216025"/>
              </a:xfrm>
              <a:custGeom>
                <a:rect b="b" l="l" r="r" t="t"/>
                <a:pathLst>
                  <a:path extrusionOk="0" h="8641" w="1602">
                    <a:moveTo>
                      <a:pt x="1602" y="1"/>
                    </a:moveTo>
                    <a:cubicBezTo>
                      <a:pt x="1502" y="1"/>
                      <a:pt x="1435" y="1"/>
                      <a:pt x="1335" y="34"/>
                    </a:cubicBezTo>
                    <a:cubicBezTo>
                      <a:pt x="601" y="401"/>
                      <a:pt x="367" y="1335"/>
                      <a:pt x="267" y="2169"/>
                    </a:cubicBezTo>
                    <a:cubicBezTo>
                      <a:pt x="1" y="4337"/>
                      <a:pt x="34" y="6506"/>
                      <a:pt x="367" y="8640"/>
                    </a:cubicBezTo>
                    <a:cubicBezTo>
                      <a:pt x="301" y="5705"/>
                      <a:pt x="701" y="2803"/>
                      <a:pt x="16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34"/>
              <p:cNvSpPr/>
              <p:nvPr/>
            </p:nvSpPr>
            <p:spPr>
              <a:xfrm>
                <a:off x="4838625" y="3280300"/>
                <a:ext cx="70900" cy="271875"/>
              </a:xfrm>
              <a:custGeom>
                <a:rect b="b" l="l" r="r" t="t"/>
                <a:pathLst>
                  <a:path extrusionOk="0" h="10875" w="2836">
                    <a:moveTo>
                      <a:pt x="2803" y="0"/>
                    </a:moveTo>
                    <a:cubicBezTo>
                      <a:pt x="1869" y="67"/>
                      <a:pt x="1135" y="834"/>
                      <a:pt x="701" y="1668"/>
                    </a:cubicBezTo>
                    <a:cubicBezTo>
                      <a:pt x="334" y="2502"/>
                      <a:pt x="267" y="3436"/>
                      <a:pt x="167" y="4370"/>
                    </a:cubicBezTo>
                    <a:cubicBezTo>
                      <a:pt x="34" y="6538"/>
                      <a:pt x="1" y="8706"/>
                      <a:pt x="101" y="10875"/>
                    </a:cubicBezTo>
                    <a:cubicBezTo>
                      <a:pt x="634" y="7272"/>
                      <a:pt x="1535" y="3736"/>
                      <a:pt x="2803" y="334"/>
                    </a:cubicBezTo>
                    <a:cubicBezTo>
                      <a:pt x="2836" y="200"/>
                      <a:pt x="2836" y="100"/>
                      <a:pt x="2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34"/>
              <p:cNvSpPr/>
              <p:nvPr/>
            </p:nvSpPr>
            <p:spPr>
              <a:xfrm>
                <a:off x="4660175" y="3539850"/>
                <a:ext cx="215175" cy="117400"/>
              </a:xfrm>
              <a:custGeom>
                <a:rect b="b" l="l" r="r" t="t"/>
                <a:pathLst>
                  <a:path extrusionOk="0" h="4696" w="8607">
                    <a:moveTo>
                      <a:pt x="588" y="0"/>
                    </a:moveTo>
                    <a:cubicBezTo>
                      <a:pt x="439" y="0"/>
                      <a:pt x="296" y="36"/>
                      <a:pt x="167" y="126"/>
                    </a:cubicBezTo>
                    <a:cubicBezTo>
                      <a:pt x="100" y="159"/>
                      <a:pt x="67" y="226"/>
                      <a:pt x="0" y="326"/>
                    </a:cubicBezTo>
                    <a:cubicBezTo>
                      <a:pt x="1635" y="1226"/>
                      <a:pt x="3269" y="2160"/>
                      <a:pt x="4937" y="3061"/>
                    </a:cubicBezTo>
                    <a:cubicBezTo>
                      <a:pt x="5971" y="3661"/>
                      <a:pt x="7072" y="4295"/>
                      <a:pt x="8239" y="4696"/>
                    </a:cubicBezTo>
                    <a:lnTo>
                      <a:pt x="8606" y="4696"/>
                    </a:lnTo>
                    <a:cubicBezTo>
                      <a:pt x="7339" y="3995"/>
                      <a:pt x="5571" y="2661"/>
                      <a:pt x="4403" y="1860"/>
                    </a:cubicBezTo>
                    <a:cubicBezTo>
                      <a:pt x="3403" y="1226"/>
                      <a:pt x="2335" y="693"/>
                      <a:pt x="1301" y="192"/>
                    </a:cubicBezTo>
                    <a:cubicBezTo>
                      <a:pt x="1076" y="90"/>
                      <a:pt x="825" y="0"/>
                      <a:pt x="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34"/>
              <p:cNvSpPr/>
              <p:nvPr/>
            </p:nvSpPr>
            <p:spPr>
              <a:xfrm>
                <a:off x="4922025" y="3505750"/>
                <a:ext cx="98425" cy="241575"/>
              </a:xfrm>
              <a:custGeom>
                <a:rect b="b" l="l" r="r" t="t"/>
                <a:pathLst>
                  <a:path extrusionOk="0" h="9663" w="3937">
                    <a:moveTo>
                      <a:pt x="3565" y="1"/>
                    </a:moveTo>
                    <a:cubicBezTo>
                      <a:pt x="3446" y="1"/>
                      <a:pt x="3347" y="85"/>
                      <a:pt x="3269" y="189"/>
                    </a:cubicBezTo>
                    <a:cubicBezTo>
                      <a:pt x="2102" y="1156"/>
                      <a:pt x="1435" y="2590"/>
                      <a:pt x="968" y="4058"/>
                    </a:cubicBezTo>
                    <a:cubicBezTo>
                      <a:pt x="434" y="5893"/>
                      <a:pt x="200" y="7761"/>
                      <a:pt x="0" y="9662"/>
                    </a:cubicBezTo>
                    <a:cubicBezTo>
                      <a:pt x="100" y="9529"/>
                      <a:pt x="134" y="9395"/>
                      <a:pt x="200" y="9262"/>
                    </a:cubicBezTo>
                    <a:cubicBezTo>
                      <a:pt x="1168" y="6193"/>
                      <a:pt x="2435" y="3191"/>
                      <a:pt x="3936" y="322"/>
                    </a:cubicBezTo>
                    <a:cubicBezTo>
                      <a:pt x="3936" y="189"/>
                      <a:pt x="3836" y="55"/>
                      <a:pt x="3670" y="22"/>
                    </a:cubicBezTo>
                    <a:cubicBezTo>
                      <a:pt x="3633" y="7"/>
                      <a:pt x="3598" y="1"/>
                      <a:pt x="3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34"/>
              <p:cNvSpPr/>
              <p:nvPr/>
            </p:nvSpPr>
            <p:spPr>
              <a:xfrm>
                <a:off x="4462525" y="3243600"/>
                <a:ext cx="196000" cy="90925"/>
              </a:xfrm>
              <a:custGeom>
                <a:rect b="b" l="l" r="r" t="t"/>
                <a:pathLst>
                  <a:path extrusionOk="0" h="3637" w="7840">
                    <a:moveTo>
                      <a:pt x="2035" y="0"/>
                    </a:moveTo>
                    <a:cubicBezTo>
                      <a:pt x="2302" y="234"/>
                      <a:pt x="2536" y="467"/>
                      <a:pt x="2802" y="701"/>
                    </a:cubicBezTo>
                    <a:cubicBezTo>
                      <a:pt x="3203" y="1135"/>
                      <a:pt x="3670" y="1635"/>
                      <a:pt x="3736" y="2202"/>
                    </a:cubicBezTo>
                    <a:cubicBezTo>
                      <a:pt x="3803" y="2335"/>
                      <a:pt x="3736" y="2536"/>
                      <a:pt x="3636" y="2636"/>
                    </a:cubicBezTo>
                    <a:cubicBezTo>
                      <a:pt x="3536" y="2669"/>
                      <a:pt x="3403" y="2669"/>
                      <a:pt x="3336" y="2669"/>
                    </a:cubicBezTo>
                    <a:cubicBezTo>
                      <a:pt x="2202" y="2636"/>
                      <a:pt x="1135" y="2502"/>
                      <a:pt x="0" y="2302"/>
                    </a:cubicBezTo>
                    <a:lnTo>
                      <a:pt x="0" y="2302"/>
                    </a:lnTo>
                    <a:cubicBezTo>
                      <a:pt x="467" y="2536"/>
                      <a:pt x="968" y="2736"/>
                      <a:pt x="1468" y="2902"/>
                    </a:cubicBezTo>
                    <a:cubicBezTo>
                      <a:pt x="3536" y="3536"/>
                      <a:pt x="5705" y="3570"/>
                      <a:pt x="7839" y="3636"/>
                    </a:cubicBezTo>
                    <a:cubicBezTo>
                      <a:pt x="6338" y="2369"/>
                      <a:pt x="3837" y="1201"/>
                      <a:pt x="2202" y="67"/>
                    </a:cubicBezTo>
                    <a:cubicBezTo>
                      <a:pt x="2169" y="34"/>
                      <a:pt x="2135" y="0"/>
                      <a:pt x="20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34"/>
              <p:cNvSpPr/>
              <p:nvPr/>
            </p:nvSpPr>
            <p:spPr>
              <a:xfrm>
                <a:off x="4558425" y="3412050"/>
                <a:ext cx="221850" cy="55875"/>
              </a:xfrm>
              <a:custGeom>
                <a:rect b="b" l="l" r="r" t="t"/>
                <a:pathLst>
                  <a:path extrusionOk="0" h="2235" w="8874">
                    <a:moveTo>
                      <a:pt x="2069" y="1"/>
                    </a:moveTo>
                    <a:lnTo>
                      <a:pt x="2069" y="1"/>
                    </a:lnTo>
                    <a:cubicBezTo>
                      <a:pt x="2302" y="167"/>
                      <a:pt x="2536" y="334"/>
                      <a:pt x="2702" y="534"/>
                    </a:cubicBezTo>
                    <a:cubicBezTo>
                      <a:pt x="2769" y="634"/>
                      <a:pt x="2836" y="668"/>
                      <a:pt x="2869" y="801"/>
                    </a:cubicBezTo>
                    <a:cubicBezTo>
                      <a:pt x="2936" y="1135"/>
                      <a:pt x="2536" y="1335"/>
                      <a:pt x="2202" y="1368"/>
                    </a:cubicBezTo>
                    <a:cubicBezTo>
                      <a:pt x="1435" y="1502"/>
                      <a:pt x="734" y="1602"/>
                      <a:pt x="1" y="1668"/>
                    </a:cubicBezTo>
                    <a:cubicBezTo>
                      <a:pt x="1301" y="2042"/>
                      <a:pt x="2655" y="2235"/>
                      <a:pt x="4005" y="2235"/>
                    </a:cubicBezTo>
                    <a:cubicBezTo>
                      <a:pt x="5669" y="2235"/>
                      <a:pt x="7327" y="1942"/>
                      <a:pt x="8874" y="1335"/>
                    </a:cubicBezTo>
                    <a:cubicBezTo>
                      <a:pt x="7506" y="1135"/>
                      <a:pt x="5171" y="834"/>
                      <a:pt x="3803" y="468"/>
                    </a:cubicBezTo>
                    <a:cubicBezTo>
                      <a:pt x="3203" y="301"/>
                      <a:pt x="2669" y="167"/>
                      <a:pt x="20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34"/>
              <p:cNvSpPr/>
              <p:nvPr/>
            </p:nvSpPr>
            <p:spPr>
              <a:xfrm>
                <a:off x="4724375" y="3264450"/>
                <a:ext cx="42550" cy="135950"/>
              </a:xfrm>
              <a:custGeom>
                <a:rect b="b" l="l" r="r" t="t"/>
                <a:pathLst>
                  <a:path extrusionOk="0" h="5438" w="1702">
                    <a:moveTo>
                      <a:pt x="1702" y="0"/>
                    </a:moveTo>
                    <a:lnTo>
                      <a:pt x="1702" y="0"/>
                    </a:lnTo>
                    <a:cubicBezTo>
                      <a:pt x="1368" y="801"/>
                      <a:pt x="935" y="1535"/>
                      <a:pt x="334" y="2169"/>
                    </a:cubicBezTo>
                    <a:cubicBezTo>
                      <a:pt x="167" y="2102"/>
                      <a:pt x="67" y="2035"/>
                      <a:pt x="1" y="1902"/>
                    </a:cubicBezTo>
                    <a:lnTo>
                      <a:pt x="1" y="1902"/>
                    </a:lnTo>
                    <a:cubicBezTo>
                      <a:pt x="1" y="3069"/>
                      <a:pt x="101" y="4270"/>
                      <a:pt x="334" y="5438"/>
                    </a:cubicBezTo>
                    <a:cubicBezTo>
                      <a:pt x="868" y="3670"/>
                      <a:pt x="1201" y="2502"/>
                      <a:pt x="1568" y="634"/>
                    </a:cubicBezTo>
                    <a:lnTo>
                      <a:pt x="17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34"/>
              <p:cNvSpPr/>
              <p:nvPr/>
            </p:nvSpPr>
            <p:spPr>
              <a:xfrm>
                <a:off x="4841125" y="3368675"/>
                <a:ext cx="71750" cy="189350"/>
              </a:xfrm>
              <a:custGeom>
                <a:rect b="b" l="l" r="r" t="t"/>
                <a:pathLst>
                  <a:path extrusionOk="0" h="7574" w="2870">
                    <a:moveTo>
                      <a:pt x="2869" y="1"/>
                    </a:moveTo>
                    <a:lnTo>
                      <a:pt x="2869" y="1"/>
                    </a:lnTo>
                    <a:cubicBezTo>
                      <a:pt x="2436" y="902"/>
                      <a:pt x="2002" y="1736"/>
                      <a:pt x="1402" y="2569"/>
                    </a:cubicBezTo>
                    <a:cubicBezTo>
                      <a:pt x="1211" y="2869"/>
                      <a:pt x="888" y="3190"/>
                      <a:pt x="576" y="3190"/>
                    </a:cubicBezTo>
                    <a:cubicBezTo>
                      <a:pt x="505" y="3190"/>
                      <a:pt x="435" y="3174"/>
                      <a:pt x="368" y="3137"/>
                    </a:cubicBezTo>
                    <a:cubicBezTo>
                      <a:pt x="234" y="3036"/>
                      <a:pt x="101" y="2903"/>
                      <a:pt x="34" y="2803"/>
                    </a:cubicBezTo>
                    <a:lnTo>
                      <a:pt x="34" y="2803"/>
                    </a:lnTo>
                    <a:cubicBezTo>
                      <a:pt x="1" y="4371"/>
                      <a:pt x="1" y="6005"/>
                      <a:pt x="67" y="7573"/>
                    </a:cubicBezTo>
                    <a:cubicBezTo>
                      <a:pt x="734" y="6239"/>
                      <a:pt x="1435" y="4471"/>
                      <a:pt x="2035" y="3070"/>
                    </a:cubicBezTo>
                    <a:cubicBezTo>
                      <a:pt x="2436" y="2069"/>
                      <a:pt x="2736" y="1035"/>
                      <a:pt x="28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34"/>
              <p:cNvSpPr/>
              <p:nvPr/>
            </p:nvSpPr>
            <p:spPr>
              <a:xfrm>
                <a:off x="4722700" y="3593850"/>
                <a:ext cx="151800" cy="64750"/>
              </a:xfrm>
              <a:custGeom>
                <a:rect b="b" l="l" r="r" t="t"/>
                <a:pathLst>
                  <a:path extrusionOk="0" h="2590" w="6072">
                    <a:moveTo>
                      <a:pt x="2303" y="0"/>
                    </a:moveTo>
                    <a:lnTo>
                      <a:pt x="2303" y="0"/>
                    </a:lnTo>
                    <a:cubicBezTo>
                      <a:pt x="2569" y="334"/>
                      <a:pt x="2803" y="701"/>
                      <a:pt x="3070" y="1068"/>
                    </a:cubicBezTo>
                    <a:cubicBezTo>
                      <a:pt x="3103" y="1168"/>
                      <a:pt x="3136" y="1235"/>
                      <a:pt x="3136" y="1335"/>
                    </a:cubicBezTo>
                    <a:cubicBezTo>
                      <a:pt x="3136" y="1401"/>
                      <a:pt x="3070" y="1468"/>
                      <a:pt x="2970" y="1501"/>
                    </a:cubicBezTo>
                    <a:cubicBezTo>
                      <a:pt x="2833" y="1580"/>
                      <a:pt x="2673" y="1612"/>
                      <a:pt x="2511" y="1612"/>
                    </a:cubicBezTo>
                    <a:cubicBezTo>
                      <a:pt x="2396" y="1612"/>
                      <a:pt x="2280" y="1596"/>
                      <a:pt x="2169" y="1568"/>
                    </a:cubicBezTo>
                    <a:cubicBezTo>
                      <a:pt x="1435" y="1501"/>
                      <a:pt x="735" y="1335"/>
                      <a:pt x="1" y="1101"/>
                    </a:cubicBezTo>
                    <a:lnTo>
                      <a:pt x="1" y="1101"/>
                    </a:lnTo>
                    <a:cubicBezTo>
                      <a:pt x="1650" y="2061"/>
                      <a:pt x="3515" y="2589"/>
                      <a:pt x="5426" y="2589"/>
                    </a:cubicBezTo>
                    <a:cubicBezTo>
                      <a:pt x="5641" y="2589"/>
                      <a:pt x="5856" y="2582"/>
                      <a:pt x="6072" y="2569"/>
                    </a:cubicBezTo>
                    <a:cubicBezTo>
                      <a:pt x="4971" y="1902"/>
                      <a:pt x="3470" y="734"/>
                      <a:pt x="23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34"/>
              <p:cNvSpPr/>
              <p:nvPr/>
            </p:nvSpPr>
            <p:spPr>
              <a:xfrm>
                <a:off x="4922850" y="3599675"/>
                <a:ext cx="99275" cy="148475"/>
              </a:xfrm>
              <a:custGeom>
                <a:rect b="b" l="l" r="r" t="t"/>
                <a:pathLst>
                  <a:path extrusionOk="0" h="5939" w="3971">
                    <a:moveTo>
                      <a:pt x="3970" y="1"/>
                    </a:moveTo>
                    <a:lnTo>
                      <a:pt x="3970" y="1"/>
                    </a:lnTo>
                    <a:cubicBezTo>
                      <a:pt x="3803" y="168"/>
                      <a:pt x="3603" y="368"/>
                      <a:pt x="3436" y="601"/>
                    </a:cubicBezTo>
                    <a:cubicBezTo>
                      <a:pt x="2903" y="1135"/>
                      <a:pt x="2302" y="1702"/>
                      <a:pt x="1568" y="1969"/>
                    </a:cubicBezTo>
                    <a:cubicBezTo>
                      <a:pt x="1472" y="1988"/>
                      <a:pt x="1342" y="2008"/>
                      <a:pt x="1224" y="2008"/>
                    </a:cubicBezTo>
                    <a:cubicBezTo>
                      <a:pt x="1138" y="2008"/>
                      <a:pt x="1058" y="1997"/>
                      <a:pt x="1001" y="1969"/>
                    </a:cubicBezTo>
                    <a:cubicBezTo>
                      <a:pt x="901" y="1836"/>
                      <a:pt x="835" y="1669"/>
                      <a:pt x="801" y="1469"/>
                    </a:cubicBezTo>
                    <a:cubicBezTo>
                      <a:pt x="801" y="1335"/>
                      <a:pt x="768" y="1202"/>
                      <a:pt x="768" y="1102"/>
                    </a:cubicBezTo>
                    <a:cubicBezTo>
                      <a:pt x="401" y="2670"/>
                      <a:pt x="167" y="4304"/>
                      <a:pt x="1" y="5939"/>
                    </a:cubicBezTo>
                    <a:cubicBezTo>
                      <a:pt x="901" y="4471"/>
                      <a:pt x="1802" y="2636"/>
                      <a:pt x="3003" y="1435"/>
                    </a:cubicBezTo>
                    <a:cubicBezTo>
                      <a:pt x="3436" y="1002"/>
                      <a:pt x="3770" y="568"/>
                      <a:pt x="39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13" name="Google Shape;2213;p34"/>
            <p:cNvGrpSpPr/>
            <p:nvPr/>
          </p:nvGrpSpPr>
          <p:grpSpPr>
            <a:xfrm>
              <a:off x="723565" y="524222"/>
              <a:ext cx="3217810" cy="2908795"/>
              <a:chOff x="1099927" y="199149"/>
              <a:chExt cx="3562283" cy="3220187"/>
            </a:xfrm>
          </p:grpSpPr>
          <p:sp>
            <p:nvSpPr>
              <p:cNvPr id="2214" name="Google Shape;2214;p34"/>
              <p:cNvSpPr/>
              <p:nvPr/>
            </p:nvSpPr>
            <p:spPr>
              <a:xfrm flipH="1">
                <a:off x="1621586" y="1610463"/>
                <a:ext cx="21" cy="21"/>
              </a:xfrm>
              <a:custGeom>
                <a:rect b="b" l="l" r="r" t="t"/>
                <a:pathLst>
                  <a:path extrusionOk="0" h="1" w="1">
                    <a:moveTo>
                      <a:pt x="0" y="1"/>
                    </a:moveTo>
                    <a:close/>
                  </a:path>
                </a:pathLst>
              </a:custGeom>
              <a:solidFill>
                <a:srgbClr val="6A26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34"/>
              <p:cNvSpPr/>
              <p:nvPr/>
            </p:nvSpPr>
            <p:spPr>
              <a:xfrm flipH="1">
                <a:off x="1387202" y="976614"/>
                <a:ext cx="2649728" cy="2254568"/>
              </a:xfrm>
              <a:custGeom>
                <a:rect b="b" l="l" r="r" t="t"/>
                <a:pathLst>
                  <a:path extrusionOk="0" h="105243" w="123689">
                    <a:moveTo>
                      <a:pt x="53071" y="1"/>
                    </a:moveTo>
                    <a:lnTo>
                      <a:pt x="29021" y="9241"/>
                    </a:lnTo>
                    <a:cubicBezTo>
                      <a:pt x="27887" y="9674"/>
                      <a:pt x="26953" y="10442"/>
                      <a:pt x="26386" y="11509"/>
                    </a:cubicBezTo>
                    <a:lnTo>
                      <a:pt x="24217" y="15278"/>
                    </a:lnTo>
                    <a:cubicBezTo>
                      <a:pt x="24217" y="15278"/>
                      <a:pt x="21115" y="15579"/>
                      <a:pt x="13443" y="18047"/>
                    </a:cubicBezTo>
                    <a:cubicBezTo>
                      <a:pt x="100" y="22117"/>
                      <a:pt x="0" y="26186"/>
                      <a:pt x="0" y="26186"/>
                    </a:cubicBezTo>
                    <a:lnTo>
                      <a:pt x="73519" y="50070"/>
                    </a:lnTo>
                    <a:cubicBezTo>
                      <a:pt x="73519" y="50070"/>
                      <a:pt x="76388" y="54440"/>
                      <a:pt x="75487" y="66081"/>
                    </a:cubicBezTo>
                    <a:cubicBezTo>
                      <a:pt x="74620" y="77690"/>
                      <a:pt x="58242" y="91933"/>
                      <a:pt x="58242" y="91933"/>
                    </a:cubicBezTo>
                    <a:lnTo>
                      <a:pt x="41463" y="103642"/>
                    </a:lnTo>
                    <a:lnTo>
                      <a:pt x="45199" y="105243"/>
                    </a:lnTo>
                    <a:lnTo>
                      <a:pt x="75154" y="87930"/>
                    </a:lnTo>
                    <a:lnTo>
                      <a:pt x="123688" y="46034"/>
                    </a:lnTo>
                    <a:lnTo>
                      <a:pt x="123688" y="24885"/>
                    </a:lnTo>
                    <a:lnTo>
                      <a:pt x="530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34"/>
              <p:cNvSpPr/>
              <p:nvPr/>
            </p:nvSpPr>
            <p:spPr>
              <a:xfrm flipH="1">
                <a:off x="1652327" y="1246730"/>
                <a:ext cx="1740771" cy="627444"/>
              </a:xfrm>
              <a:custGeom>
                <a:rect b="b" l="l" r="r" t="t"/>
                <a:pathLst>
                  <a:path extrusionOk="0" h="29289" w="81259">
                    <a:moveTo>
                      <a:pt x="4638" y="1"/>
                    </a:moveTo>
                    <a:cubicBezTo>
                      <a:pt x="668" y="768"/>
                      <a:pt x="1" y="4671"/>
                      <a:pt x="1" y="4671"/>
                    </a:cubicBezTo>
                    <a:lnTo>
                      <a:pt x="74854" y="29288"/>
                    </a:lnTo>
                    <a:lnTo>
                      <a:pt x="81259" y="22450"/>
                    </a:lnTo>
                    <a:lnTo>
                      <a:pt x="13911" y="2336"/>
                    </a:lnTo>
                    <a:cubicBezTo>
                      <a:pt x="13911" y="2336"/>
                      <a:pt x="7206" y="1"/>
                      <a:pt x="4638"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34"/>
              <p:cNvSpPr/>
              <p:nvPr/>
            </p:nvSpPr>
            <p:spPr>
              <a:xfrm flipH="1">
                <a:off x="1652327" y="1246730"/>
                <a:ext cx="1698590" cy="544539"/>
              </a:xfrm>
              <a:custGeom>
                <a:rect b="b" l="l" r="r" t="t"/>
                <a:pathLst>
                  <a:path extrusionOk="0" h="25419" w="79290">
                    <a:moveTo>
                      <a:pt x="2669" y="1"/>
                    </a:moveTo>
                    <a:cubicBezTo>
                      <a:pt x="1468" y="234"/>
                      <a:pt x="634" y="735"/>
                      <a:pt x="0" y="1268"/>
                    </a:cubicBezTo>
                    <a:lnTo>
                      <a:pt x="76488" y="25419"/>
                    </a:lnTo>
                    <a:lnTo>
                      <a:pt x="79290" y="22450"/>
                    </a:lnTo>
                    <a:lnTo>
                      <a:pt x="11942" y="2336"/>
                    </a:lnTo>
                    <a:cubicBezTo>
                      <a:pt x="11942" y="2336"/>
                      <a:pt x="5237" y="1"/>
                      <a:pt x="266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34"/>
              <p:cNvSpPr/>
              <p:nvPr/>
            </p:nvSpPr>
            <p:spPr>
              <a:xfrm flipH="1">
                <a:off x="1665888" y="1710506"/>
                <a:ext cx="172965" cy="172944"/>
              </a:xfrm>
              <a:custGeom>
                <a:rect b="b" l="l" r="r" t="t"/>
                <a:pathLst>
                  <a:path extrusionOk="0" h="8073" w="8074">
                    <a:moveTo>
                      <a:pt x="4037" y="1"/>
                    </a:moveTo>
                    <a:cubicBezTo>
                      <a:pt x="1802" y="1"/>
                      <a:pt x="1" y="1802"/>
                      <a:pt x="1" y="4037"/>
                    </a:cubicBezTo>
                    <a:cubicBezTo>
                      <a:pt x="1" y="6272"/>
                      <a:pt x="1802" y="8073"/>
                      <a:pt x="4037" y="8073"/>
                    </a:cubicBezTo>
                    <a:cubicBezTo>
                      <a:pt x="6272" y="8073"/>
                      <a:pt x="8073" y="6272"/>
                      <a:pt x="8073" y="4037"/>
                    </a:cubicBezTo>
                    <a:cubicBezTo>
                      <a:pt x="8073" y="1802"/>
                      <a:pt x="6272" y="1"/>
                      <a:pt x="403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34"/>
              <p:cNvSpPr/>
              <p:nvPr/>
            </p:nvSpPr>
            <p:spPr>
              <a:xfrm flipH="1">
                <a:off x="1653034" y="1174836"/>
                <a:ext cx="1625004" cy="532842"/>
              </a:xfrm>
              <a:custGeom>
                <a:rect b="b" l="l" r="r" t="t"/>
                <a:pathLst>
                  <a:path extrusionOk="0" h="24873" w="75855">
                    <a:moveTo>
                      <a:pt x="4200" y="0"/>
                    </a:moveTo>
                    <a:cubicBezTo>
                      <a:pt x="480" y="0"/>
                      <a:pt x="0" y="3357"/>
                      <a:pt x="0" y="3357"/>
                    </a:cubicBezTo>
                    <a:lnTo>
                      <a:pt x="72819" y="24872"/>
                    </a:lnTo>
                    <a:lnTo>
                      <a:pt x="75855" y="20836"/>
                    </a:lnTo>
                    <a:lnTo>
                      <a:pt x="16179" y="2489"/>
                    </a:lnTo>
                    <a:cubicBezTo>
                      <a:pt x="16179" y="2489"/>
                      <a:pt x="10775" y="1155"/>
                      <a:pt x="5671" y="154"/>
                    </a:cubicBezTo>
                    <a:cubicBezTo>
                      <a:pt x="5132" y="48"/>
                      <a:pt x="4643" y="0"/>
                      <a:pt x="420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34"/>
              <p:cNvSpPr/>
              <p:nvPr/>
            </p:nvSpPr>
            <p:spPr>
              <a:xfrm flipH="1">
                <a:off x="1652327" y="1175093"/>
                <a:ext cx="1597133" cy="483977"/>
              </a:xfrm>
              <a:custGeom>
                <a:rect b="b" l="l" r="r" t="t"/>
                <a:pathLst>
                  <a:path extrusionOk="0" h="22592" w="74554">
                    <a:moveTo>
                      <a:pt x="2925" y="1"/>
                    </a:moveTo>
                    <a:cubicBezTo>
                      <a:pt x="1578" y="1"/>
                      <a:pt x="656" y="422"/>
                      <a:pt x="1" y="976"/>
                    </a:cubicBezTo>
                    <a:lnTo>
                      <a:pt x="73220" y="22592"/>
                    </a:lnTo>
                    <a:lnTo>
                      <a:pt x="74554" y="20824"/>
                    </a:lnTo>
                    <a:lnTo>
                      <a:pt x="14878" y="2477"/>
                    </a:lnTo>
                    <a:cubicBezTo>
                      <a:pt x="14878" y="2477"/>
                      <a:pt x="9474" y="1177"/>
                      <a:pt x="4371" y="142"/>
                    </a:cubicBezTo>
                    <a:cubicBezTo>
                      <a:pt x="3841" y="45"/>
                      <a:pt x="3361" y="1"/>
                      <a:pt x="292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34"/>
              <p:cNvSpPr/>
              <p:nvPr/>
            </p:nvSpPr>
            <p:spPr>
              <a:xfrm flipH="1">
                <a:off x="1628013" y="1620467"/>
                <a:ext cx="110797" cy="110776"/>
              </a:xfrm>
              <a:custGeom>
                <a:rect b="b" l="l" r="r" t="t"/>
                <a:pathLst>
                  <a:path extrusionOk="0" h="5171" w="5172">
                    <a:moveTo>
                      <a:pt x="2569" y="1"/>
                    </a:moveTo>
                    <a:cubicBezTo>
                      <a:pt x="1168" y="1"/>
                      <a:pt x="1" y="1168"/>
                      <a:pt x="1" y="2569"/>
                    </a:cubicBezTo>
                    <a:cubicBezTo>
                      <a:pt x="1" y="4003"/>
                      <a:pt x="1168" y="5171"/>
                      <a:pt x="2569" y="5171"/>
                    </a:cubicBezTo>
                    <a:cubicBezTo>
                      <a:pt x="4004" y="5171"/>
                      <a:pt x="5171" y="4003"/>
                      <a:pt x="5171" y="2569"/>
                    </a:cubicBezTo>
                    <a:cubicBezTo>
                      <a:pt x="5171" y="1135"/>
                      <a:pt x="4004" y="1"/>
                      <a:pt x="256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34"/>
              <p:cNvSpPr/>
              <p:nvPr/>
            </p:nvSpPr>
            <p:spPr>
              <a:xfrm flipH="1">
                <a:off x="1219271" y="199149"/>
                <a:ext cx="1931560" cy="1436357"/>
              </a:xfrm>
              <a:custGeom>
                <a:rect b="b" l="l" r="r" t="t"/>
                <a:pathLst>
                  <a:path extrusionOk="0" h="67049" w="90165">
                    <a:moveTo>
                      <a:pt x="34258" y="0"/>
                    </a:moveTo>
                    <a:cubicBezTo>
                      <a:pt x="17779" y="9040"/>
                      <a:pt x="8339" y="28821"/>
                      <a:pt x="4870" y="36293"/>
                    </a:cubicBezTo>
                    <a:cubicBezTo>
                      <a:pt x="3069" y="40062"/>
                      <a:pt x="1268" y="45800"/>
                      <a:pt x="0" y="50470"/>
                    </a:cubicBezTo>
                    <a:lnTo>
                      <a:pt x="55573" y="67048"/>
                    </a:lnTo>
                    <a:cubicBezTo>
                      <a:pt x="59709" y="35792"/>
                      <a:pt x="90164" y="16879"/>
                      <a:pt x="90164" y="16879"/>
                    </a:cubicBezTo>
                    <a:lnTo>
                      <a:pt x="342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34"/>
              <p:cNvSpPr/>
              <p:nvPr/>
            </p:nvSpPr>
            <p:spPr>
              <a:xfrm flipH="1">
                <a:off x="1931719" y="1103821"/>
                <a:ext cx="1220547" cy="531685"/>
              </a:xfrm>
              <a:custGeom>
                <a:rect b="b" l="l" r="r" t="t"/>
                <a:pathLst>
                  <a:path extrusionOk="0" h="24819" w="56975">
                    <a:moveTo>
                      <a:pt x="2569" y="0"/>
                    </a:moveTo>
                    <a:cubicBezTo>
                      <a:pt x="1601" y="2736"/>
                      <a:pt x="734" y="5604"/>
                      <a:pt x="0" y="8173"/>
                    </a:cubicBezTo>
                    <a:lnTo>
                      <a:pt x="55640" y="24818"/>
                    </a:lnTo>
                    <a:lnTo>
                      <a:pt x="56974" y="18180"/>
                    </a:lnTo>
                    <a:cubicBezTo>
                      <a:pt x="39362" y="14477"/>
                      <a:pt x="18747" y="7906"/>
                      <a:pt x="2569"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34"/>
              <p:cNvSpPr/>
              <p:nvPr/>
            </p:nvSpPr>
            <p:spPr>
              <a:xfrm flipH="1">
                <a:off x="3345904" y="1041653"/>
                <a:ext cx="733185" cy="205827"/>
              </a:xfrm>
              <a:custGeom>
                <a:rect b="b" l="l" r="r" t="t"/>
                <a:pathLst>
                  <a:path extrusionOk="0" h="9608" w="34225">
                    <a:moveTo>
                      <a:pt x="29254" y="0"/>
                    </a:moveTo>
                    <a:lnTo>
                      <a:pt x="5371" y="5738"/>
                    </a:lnTo>
                    <a:lnTo>
                      <a:pt x="4904" y="4537"/>
                    </a:lnTo>
                    <a:cubicBezTo>
                      <a:pt x="4323" y="2980"/>
                      <a:pt x="2846" y="2029"/>
                      <a:pt x="1263" y="2029"/>
                    </a:cubicBezTo>
                    <a:cubicBezTo>
                      <a:pt x="845" y="2029"/>
                      <a:pt x="419" y="2096"/>
                      <a:pt x="0" y="2235"/>
                    </a:cubicBezTo>
                    <a:lnTo>
                      <a:pt x="2635" y="9607"/>
                    </a:lnTo>
                    <a:lnTo>
                      <a:pt x="28354" y="2235"/>
                    </a:lnTo>
                    <a:lnTo>
                      <a:pt x="29254" y="4237"/>
                    </a:lnTo>
                    <a:lnTo>
                      <a:pt x="31322" y="3803"/>
                    </a:lnTo>
                    <a:lnTo>
                      <a:pt x="32023" y="8306"/>
                    </a:lnTo>
                    <a:lnTo>
                      <a:pt x="34225" y="6238"/>
                    </a:lnTo>
                    <a:lnTo>
                      <a:pt x="33324" y="1768"/>
                    </a:lnTo>
                    <a:lnTo>
                      <a:pt x="30489" y="2235"/>
                    </a:lnTo>
                    <a:lnTo>
                      <a:pt x="292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34"/>
              <p:cNvSpPr/>
              <p:nvPr/>
            </p:nvSpPr>
            <p:spPr>
              <a:xfrm flipH="1">
                <a:off x="3345904" y="1041653"/>
                <a:ext cx="733185" cy="205827"/>
              </a:xfrm>
              <a:custGeom>
                <a:rect b="b" l="l" r="r" t="t"/>
                <a:pathLst>
                  <a:path extrusionOk="0" h="9608" w="34225">
                    <a:moveTo>
                      <a:pt x="29254" y="0"/>
                    </a:moveTo>
                    <a:lnTo>
                      <a:pt x="5371" y="5738"/>
                    </a:lnTo>
                    <a:lnTo>
                      <a:pt x="4904" y="4537"/>
                    </a:lnTo>
                    <a:cubicBezTo>
                      <a:pt x="4323" y="2980"/>
                      <a:pt x="2846" y="2029"/>
                      <a:pt x="1263" y="2029"/>
                    </a:cubicBezTo>
                    <a:cubicBezTo>
                      <a:pt x="845" y="2029"/>
                      <a:pt x="419" y="2096"/>
                      <a:pt x="0" y="2235"/>
                    </a:cubicBezTo>
                    <a:lnTo>
                      <a:pt x="2635" y="9607"/>
                    </a:lnTo>
                    <a:lnTo>
                      <a:pt x="28354" y="2235"/>
                    </a:lnTo>
                    <a:lnTo>
                      <a:pt x="29254" y="4237"/>
                    </a:lnTo>
                    <a:lnTo>
                      <a:pt x="31322" y="3803"/>
                    </a:lnTo>
                    <a:lnTo>
                      <a:pt x="32023" y="8306"/>
                    </a:lnTo>
                    <a:lnTo>
                      <a:pt x="34225" y="6238"/>
                    </a:lnTo>
                    <a:lnTo>
                      <a:pt x="33324" y="1768"/>
                    </a:lnTo>
                    <a:lnTo>
                      <a:pt x="30489" y="2235"/>
                    </a:lnTo>
                    <a:lnTo>
                      <a:pt x="2925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34"/>
              <p:cNvSpPr/>
              <p:nvPr/>
            </p:nvSpPr>
            <p:spPr>
              <a:xfrm flipH="1">
                <a:off x="3363771" y="1060933"/>
                <a:ext cx="715319" cy="185819"/>
              </a:xfrm>
              <a:custGeom>
                <a:rect b="b" l="l" r="r" t="t"/>
                <a:pathLst>
                  <a:path extrusionOk="0" h="8674" w="33391">
                    <a:moveTo>
                      <a:pt x="28921" y="1"/>
                    </a:moveTo>
                    <a:lnTo>
                      <a:pt x="3736" y="6172"/>
                    </a:lnTo>
                    <a:lnTo>
                      <a:pt x="1334" y="1102"/>
                    </a:lnTo>
                    <a:cubicBezTo>
                      <a:pt x="867" y="1102"/>
                      <a:pt x="467" y="1135"/>
                      <a:pt x="0" y="1302"/>
                    </a:cubicBezTo>
                    <a:lnTo>
                      <a:pt x="2635" y="8674"/>
                    </a:lnTo>
                    <a:lnTo>
                      <a:pt x="28354" y="1302"/>
                    </a:lnTo>
                    <a:lnTo>
                      <a:pt x="29254" y="3303"/>
                    </a:lnTo>
                    <a:lnTo>
                      <a:pt x="31322" y="2836"/>
                    </a:lnTo>
                    <a:lnTo>
                      <a:pt x="32023" y="7339"/>
                    </a:lnTo>
                    <a:lnTo>
                      <a:pt x="33391" y="6105"/>
                    </a:lnTo>
                    <a:lnTo>
                      <a:pt x="32256" y="2136"/>
                    </a:lnTo>
                    <a:lnTo>
                      <a:pt x="30155" y="2403"/>
                    </a:lnTo>
                    <a:lnTo>
                      <a:pt x="2892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34"/>
              <p:cNvSpPr/>
              <p:nvPr/>
            </p:nvSpPr>
            <p:spPr>
              <a:xfrm flipH="1">
                <a:off x="3411650" y="1184562"/>
                <a:ext cx="209384" cy="208677"/>
              </a:xfrm>
              <a:custGeom>
                <a:rect b="b" l="l" r="r" t="t"/>
                <a:pathLst>
                  <a:path extrusionOk="0" h="9741" w="9774">
                    <a:moveTo>
                      <a:pt x="4870" y="1"/>
                    </a:moveTo>
                    <a:cubicBezTo>
                      <a:pt x="2168" y="1"/>
                      <a:pt x="0" y="2169"/>
                      <a:pt x="0" y="4871"/>
                    </a:cubicBezTo>
                    <a:cubicBezTo>
                      <a:pt x="0" y="7573"/>
                      <a:pt x="2168" y="9741"/>
                      <a:pt x="4870" y="9741"/>
                    </a:cubicBezTo>
                    <a:cubicBezTo>
                      <a:pt x="7572" y="9741"/>
                      <a:pt x="9774" y="7573"/>
                      <a:pt x="9774" y="4871"/>
                    </a:cubicBezTo>
                    <a:cubicBezTo>
                      <a:pt x="9774" y="2169"/>
                      <a:pt x="7572" y="1"/>
                      <a:pt x="48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34"/>
              <p:cNvSpPr/>
              <p:nvPr/>
            </p:nvSpPr>
            <p:spPr>
              <a:xfrm flipH="1">
                <a:off x="3460236" y="1232441"/>
                <a:ext cx="112211" cy="112939"/>
              </a:xfrm>
              <a:custGeom>
                <a:rect b="b" l="l" r="r" t="t"/>
                <a:pathLst>
                  <a:path extrusionOk="0" h="5272" w="5238">
                    <a:moveTo>
                      <a:pt x="2602" y="1"/>
                    </a:moveTo>
                    <a:cubicBezTo>
                      <a:pt x="1168" y="1"/>
                      <a:pt x="0" y="1201"/>
                      <a:pt x="0" y="2636"/>
                    </a:cubicBezTo>
                    <a:cubicBezTo>
                      <a:pt x="0" y="4070"/>
                      <a:pt x="1168" y="5271"/>
                      <a:pt x="2602" y="5271"/>
                    </a:cubicBezTo>
                    <a:cubicBezTo>
                      <a:pt x="4070" y="5271"/>
                      <a:pt x="5237" y="4070"/>
                      <a:pt x="5237" y="2636"/>
                    </a:cubicBezTo>
                    <a:cubicBezTo>
                      <a:pt x="5237" y="1201"/>
                      <a:pt x="4070" y="1"/>
                      <a:pt x="260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34"/>
              <p:cNvSpPr/>
              <p:nvPr/>
            </p:nvSpPr>
            <p:spPr>
              <a:xfrm flipH="1">
                <a:off x="2253999" y="1449687"/>
                <a:ext cx="1768642" cy="621702"/>
              </a:xfrm>
              <a:custGeom>
                <a:rect b="b" l="l" r="r" t="t"/>
                <a:pathLst>
                  <a:path extrusionOk="0" h="29021" w="82560">
                    <a:moveTo>
                      <a:pt x="29388" y="0"/>
                    </a:moveTo>
                    <a:lnTo>
                      <a:pt x="1935" y="3102"/>
                    </a:lnTo>
                    <a:lnTo>
                      <a:pt x="0" y="6271"/>
                    </a:lnTo>
                    <a:lnTo>
                      <a:pt x="76055" y="29021"/>
                    </a:lnTo>
                    <a:lnTo>
                      <a:pt x="82559" y="23951"/>
                    </a:lnTo>
                    <a:lnTo>
                      <a:pt x="79624" y="15144"/>
                    </a:lnTo>
                    <a:lnTo>
                      <a:pt x="29388" y="0"/>
                    </a:lnTo>
                    <a:close/>
                  </a:path>
                </a:pathLst>
              </a:custGeom>
              <a:solidFill>
                <a:srgbClr val="47152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34"/>
              <p:cNvSpPr/>
              <p:nvPr/>
            </p:nvSpPr>
            <p:spPr>
              <a:xfrm flipH="1">
                <a:off x="3068633" y="1060933"/>
                <a:ext cx="969732" cy="492375"/>
              </a:xfrm>
              <a:custGeom>
                <a:rect b="b" l="l" r="r" t="t"/>
                <a:pathLst>
                  <a:path extrusionOk="0" h="22984" w="45267">
                    <a:moveTo>
                      <a:pt x="42698" y="1"/>
                    </a:moveTo>
                    <a:lnTo>
                      <a:pt x="29021" y="5271"/>
                    </a:lnTo>
                    <a:cubicBezTo>
                      <a:pt x="27954" y="5672"/>
                      <a:pt x="26986" y="6472"/>
                      <a:pt x="26419" y="7506"/>
                    </a:cubicBezTo>
                    <a:lnTo>
                      <a:pt x="24251" y="11309"/>
                    </a:lnTo>
                    <a:cubicBezTo>
                      <a:pt x="24251" y="11309"/>
                      <a:pt x="21182" y="11609"/>
                      <a:pt x="13477" y="14078"/>
                    </a:cubicBezTo>
                    <a:cubicBezTo>
                      <a:pt x="101" y="18147"/>
                      <a:pt x="0" y="22183"/>
                      <a:pt x="0" y="22183"/>
                    </a:cubicBezTo>
                    <a:lnTo>
                      <a:pt x="2502" y="22984"/>
                    </a:lnTo>
                    <a:cubicBezTo>
                      <a:pt x="8481" y="22219"/>
                      <a:pt x="17340" y="21351"/>
                      <a:pt x="27862" y="21351"/>
                    </a:cubicBezTo>
                    <a:cubicBezTo>
                      <a:pt x="32017" y="21351"/>
                      <a:pt x="36431" y="21486"/>
                      <a:pt x="41030" y="21816"/>
                    </a:cubicBezTo>
                    <a:lnTo>
                      <a:pt x="45266" y="16846"/>
                    </a:lnTo>
                    <a:lnTo>
                      <a:pt x="30089" y="13344"/>
                    </a:lnTo>
                    <a:cubicBezTo>
                      <a:pt x="30089" y="13344"/>
                      <a:pt x="29288" y="5938"/>
                      <a:pt x="36160" y="4304"/>
                    </a:cubicBezTo>
                    <a:cubicBezTo>
                      <a:pt x="39662" y="3503"/>
                      <a:pt x="41630" y="1635"/>
                      <a:pt x="42698" y="1"/>
                    </a:cubicBez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34"/>
              <p:cNvSpPr/>
              <p:nvPr/>
            </p:nvSpPr>
            <p:spPr>
              <a:xfrm flipH="1">
                <a:off x="1385767" y="1509713"/>
                <a:ext cx="1790086" cy="1797926"/>
              </a:xfrm>
              <a:custGeom>
                <a:rect b="b" l="l" r="r" t="t"/>
                <a:pathLst>
                  <a:path extrusionOk="0" h="83927" w="83561">
                    <a:moveTo>
                      <a:pt x="83560" y="0"/>
                    </a:moveTo>
                    <a:lnTo>
                      <a:pt x="64713" y="13677"/>
                    </a:lnTo>
                    <a:lnTo>
                      <a:pt x="33858" y="4503"/>
                    </a:lnTo>
                    <a:lnTo>
                      <a:pt x="28187" y="13376"/>
                    </a:lnTo>
                    <a:cubicBezTo>
                      <a:pt x="24718" y="21582"/>
                      <a:pt x="1" y="83927"/>
                      <a:pt x="1" y="83927"/>
                    </a:cubicBezTo>
                    <a:lnTo>
                      <a:pt x="1" y="83927"/>
                    </a:lnTo>
                    <a:lnTo>
                      <a:pt x="43732" y="58342"/>
                    </a:lnTo>
                    <a:lnTo>
                      <a:pt x="83560" y="21182"/>
                    </a:lnTo>
                    <a:lnTo>
                      <a:pt x="83560" y="0"/>
                    </a:lnTo>
                    <a:close/>
                  </a:path>
                </a:pathLst>
              </a:custGeom>
              <a:solidFill>
                <a:srgbClr val="E274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34"/>
              <p:cNvSpPr/>
              <p:nvPr/>
            </p:nvSpPr>
            <p:spPr>
              <a:xfrm flipH="1">
                <a:off x="2702051" y="1474687"/>
                <a:ext cx="161526" cy="320888"/>
              </a:xfrm>
              <a:custGeom>
                <a:rect b="b" l="l" r="r" t="t"/>
                <a:pathLst>
                  <a:path extrusionOk="0" h="14979" w="7540">
                    <a:moveTo>
                      <a:pt x="3603" y="1"/>
                    </a:moveTo>
                    <a:lnTo>
                      <a:pt x="5304" y="2536"/>
                    </a:lnTo>
                    <a:lnTo>
                      <a:pt x="1" y="14011"/>
                    </a:lnTo>
                    <a:lnTo>
                      <a:pt x="1702" y="14978"/>
                    </a:lnTo>
                    <a:lnTo>
                      <a:pt x="7539" y="1669"/>
                    </a:lnTo>
                    <a:lnTo>
                      <a:pt x="3603"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34"/>
              <p:cNvSpPr/>
              <p:nvPr/>
            </p:nvSpPr>
            <p:spPr>
              <a:xfrm flipH="1">
                <a:off x="2567711" y="1518282"/>
                <a:ext cx="207970" cy="300151"/>
              </a:xfrm>
              <a:custGeom>
                <a:rect b="b" l="l" r="r" t="t"/>
                <a:pathLst>
                  <a:path extrusionOk="0" h="14011" w="9708">
                    <a:moveTo>
                      <a:pt x="5771" y="0"/>
                    </a:moveTo>
                    <a:lnTo>
                      <a:pt x="1" y="13343"/>
                    </a:lnTo>
                    <a:lnTo>
                      <a:pt x="1869" y="14010"/>
                    </a:lnTo>
                    <a:lnTo>
                      <a:pt x="6605" y="2302"/>
                    </a:lnTo>
                    <a:lnTo>
                      <a:pt x="9707" y="1902"/>
                    </a:lnTo>
                    <a:lnTo>
                      <a:pt x="57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34"/>
              <p:cNvSpPr/>
              <p:nvPr/>
            </p:nvSpPr>
            <p:spPr>
              <a:xfrm flipH="1">
                <a:off x="2702051" y="1502558"/>
                <a:ext cx="141517" cy="293017"/>
              </a:xfrm>
              <a:custGeom>
                <a:rect b="b" l="l" r="r" t="t"/>
                <a:pathLst>
                  <a:path extrusionOk="0" h="13678" w="6606">
                    <a:moveTo>
                      <a:pt x="5771" y="1"/>
                    </a:moveTo>
                    <a:lnTo>
                      <a:pt x="1" y="13210"/>
                    </a:lnTo>
                    <a:lnTo>
                      <a:pt x="768" y="13677"/>
                    </a:lnTo>
                    <a:lnTo>
                      <a:pt x="6605" y="368"/>
                    </a:lnTo>
                    <a:lnTo>
                      <a:pt x="577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34"/>
              <p:cNvSpPr/>
              <p:nvPr/>
            </p:nvSpPr>
            <p:spPr>
              <a:xfrm flipH="1">
                <a:off x="2567711" y="1527579"/>
                <a:ext cx="192246" cy="290853"/>
              </a:xfrm>
              <a:custGeom>
                <a:rect b="b" l="l" r="r" t="t"/>
                <a:pathLst>
                  <a:path extrusionOk="0" h="13577" w="8974">
                    <a:moveTo>
                      <a:pt x="5871" y="0"/>
                    </a:moveTo>
                    <a:lnTo>
                      <a:pt x="0" y="13210"/>
                    </a:lnTo>
                    <a:lnTo>
                      <a:pt x="1135" y="13576"/>
                    </a:lnTo>
                    <a:lnTo>
                      <a:pt x="5871" y="1868"/>
                    </a:lnTo>
                    <a:lnTo>
                      <a:pt x="8973" y="1468"/>
                    </a:lnTo>
                    <a:lnTo>
                      <a:pt x="587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34"/>
              <p:cNvSpPr/>
              <p:nvPr/>
            </p:nvSpPr>
            <p:spPr>
              <a:xfrm flipH="1">
                <a:off x="2281163" y="1438419"/>
                <a:ext cx="2381047" cy="1769906"/>
              </a:xfrm>
              <a:custGeom>
                <a:rect b="b" l="l" r="r" t="t"/>
                <a:pathLst>
                  <a:path extrusionOk="0" h="82619" w="111147">
                    <a:moveTo>
                      <a:pt x="39858" y="0"/>
                    </a:moveTo>
                    <a:cubicBezTo>
                      <a:pt x="37290" y="0"/>
                      <a:pt x="34386" y="798"/>
                      <a:pt x="31423" y="2628"/>
                    </a:cubicBezTo>
                    <a:cubicBezTo>
                      <a:pt x="26453" y="5663"/>
                      <a:pt x="26186" y="12968"/>
                      <a:pt x="24585" y="20307"/>
                    </a:cubicBezTo>
                    <a:cubicBezTo>
                      <a:pt x="22950" y="27612"/>
                      <a:pt x="6672" y="43223"/>
                      <a:pt x="3336" y="46426"/>
                    </a:cubicBezTo>
                    <a:cubicBezTo>
                      <a:pt x="1" y="49661"/>
                      <a:pt x="268" y="52096"/>
                      <a:pt x="268" y="52096"/>
                    </a:cubicBezTo>
                    <a:lnTo>
                      <a:pt x="71819" y="82618"/>
                    </a:lnTo>
                    <a:cubicBezTo>
                      <a:pt x="71819" y="82618"/>
                      <a:pt x="85695" y="73945"/>
                      <a:pt x="96036" y="66240"/>
                    </a:cubicBezTo>
                    <a:cubicBezTo>
                      <a:pt x="107010" y="58067"/>
                      <a:pt x="106410" y="42223"/>
                      <a:pt x="106677" y="35952"/>
                    </a:cubicBezTo>
                    <a:cubicBezTo>
                      <a:pt x="106977" y="29714"/>
                      <a:pt x="111147" y="27379"/>
                      <a:pt x="108678" y="22542"/>
                    </a:cubicBezTo>
                    <a:cubicBezTo>
                      <a:pt x="101807" y="14203"/>
                      <a:pt x="80792" y="15403"/>
                      <a:pt x="77489" y="12935"/>
                    </a:cubicBezTo>
                    <a:lnTo>
                      <a:pt x="77489" y="9032"/>
                    </a:lnTo>
                    <a:cubicBezTo>
                      <a:pt x="77489" y="9032"/>
                      <a:pt x="76122" y="10500"/>
                      <a:pt x="72219" y="11067"/>
                    </a:cubicBezTo>
                    <a:cubicBezTo>
                      <a:pt x="72092" y="11086"/>
                      <a:pt x="71948" y="11096"/>
                      <a:pt x="71788" y="11096"/>
                    </a:cubicBezTo>
                    <a:cubicBezTo>
                      <a:pt x="66960" y="11096"/>
                      <a:pt x="47761" y="2576"/>
                      <a:pt x="44532" y="1027"/>
                    </a:cubicBezTo>
                    <a:cubicBezTo>
                      <a:pt x="43185" y="366"/>
                      <a:pt x="41599" y="0"/>
                      <a:pt x="39858" y="0"/>
                    </a:cubicBezTo>
                    <a:close/>
                  </a:path>
                </a:pathLst>
              </a:custGeom>
              <a:solidFill>
                <a:srgbClr val="BA5D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34"/>
              <p:cNvSpPr/>
              <p:nvPr/>
            </p:nvSpPr>
            <p:spPr>
              <a:xfrm flipH="1">
                <a:off x="2383675" y="1949751"/>
                <a:ext cx="1736486" cy="649894"/>
              </a:xfrm>
              <a:custGeom>
                <a:rect b="b" l="l" r="r" t="t"/>
                <a:pathLst>
                  <a:path extrusionOk="0" h="30337" w="81059">
                    <a:moveTo>
                      <a:pt x="10635" y="1"/>
                    </a:moveTo>
                    <a:cubicBezTo>
                      <a:pt x="8070" y="1"/>
                      <a:pt x="5182" y="780"/>
                      <a:pt x="2269" y="2583"/>
                    </a:cubicBezTo>
                    <a:cubicBezTo>
                      <a:pt x="1402" y="3150"/>
                      <a:pt x="635" y="3817"/>
                      <a:pt x="1" y="4651"/>
                    </a:cubicBezTo>
                    <a:lnTo>
                      <a:pt x="78890" y="30336"/>
                    </a:lnTo>
                    <a:cubicBezTo>
                      <a:pt x="79991" y="27601"/>
                      <a:pt x="81059" y="25566"/>
                      <a:pt x="79524" y="22531"/>
                    </a:cubicBezTo>
                    <a:cubicBezTo>
                      <a:pt x="72653" y="14191"/>
                      <a:pt x="51638" y="15425"/>
                      <a:pt x="48335" y="12924"/>
                    </a:cubicBezTo>
                    <a:lnTo>
                      <a:pt x="48335" y="9021"/>
                    </a:lnTo>
                    <a:cubicBezTo>
                      <a:pt x="48335" y="9021"/>
                      <a:pt x="46968" y="10489"/>
                      <a:pt x="43065" y="11056"/>
                    </a:cubicBezTo>
                    <a:cubicBezTo>
                      <a:pt x="42939" y="11075"/>
                      <a:pt x="42797" y="11084"/>
                      <a:pt x="42638" y="11084"/>
                    </a:cubicBezTo>
                    <a:cubicBezTo>
                      <a:pt x="37844" y="11084"/>
                      <a:pt x="18639" y="2533"/>
                      <a:pt x="15345" y="1015"/>
                    </a:cubicBezTo>
                    <a:cubicBezTo>
                      <a:pt x="13991" y="365"/>
                      <a:pt x="12389" y="1"/>
                      <a:pt x="10635" y="1"/>
                    </a:cubicBezTo>
                    <a:close/>
                  </a:path>
                </a:pathLst>
              </a:custGeom>
              <a:solidFill>
                <a:srgbClr val="B2494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34"/>
              <p:cNvSpPr/>
              <p:nvPr/>
            </p:nvSpPr>
            <p:spPr>
              <a:xfrm flipH="1">
                <a:off x="2442667" y="1662627"/>
                <a:ext cx="2079482" cy="1481387"/>
              </a:xfrm>
              <a:custGeom>
                <a:rect b="b" l="l" r="r" t="t"/>
                <a:pathLst>
                  <a:path extrusionOk="0" h="69151" w="97070">
                    <a:moveTo>
                      <a:pt x="22984" y="1"/>
                    </a:moveTo>
                    <a:cubicBezTo>
                      <a:pt x="22984" y="1"/>
                      <a:pt x="22684" y="4204"/>
                      <a:pt x="21983" y="10608"/>
                    </a:cubicBezTo>
                    <a:cubicBezTo>
                      <a:pt x="21249" y="17046"/>
                      <a:pt x="9574" y="28955"/>
                      <a:pt x="4771" y="32457"/>
                    </a:cubicBezTo>
                    <a:cubicBezTo>
                      <a:pt x="1" y="35960"/>
                      <a:pt x="1001" y="38028"/>
                      <a:pt x="1001" y="38028"/>
                    </a:cubicBezTo>
                    <a:lnTo>
                      <a:pt x="1302" y="40196"/>
                    </a:lnTo>
                    <a:lnTo>
                      <a:pt x="68550" y="69150"/>
                    </a:lnTo>
                    <a:cubicBezTo>
                      <a:pt x="68550" y="69150"/>
                      <a:pt x="86896" y="50103"/>
                      <a:pt x="91966" y="43699"/>
                    </a:cubicBezTo>
                    <a:cubicBezTo>
                      <a:pt x="97070" y="37261"/>
                      <a:pt x="95202" y="25052"/>
                      <a:pt x="95202" y="25052"/>
                    </a:cubicBezTo>
                    <a:lnTo>
                      <a:pt x="22984" y="1"/>
                    </a:lnTo>
                    <a:close/>
                  </a:path>
                </a:pathLst>
              </a:custGeom>
              <a:solidFill>
                <a:srgbClr val="6A26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34"/>
              <p:cNvSpPr/>
              <p:nvPr/>
            </p:nvSpPr>
            <p:spPr>
              <a:xfrm flipH="1">
                <a:off x="2539133" y="1909157"/>
                <a:ext cx="1983017" cy="1234857"/>
              </a:xfrm>
              <a:custGeom>
                <a:rect b="b" l="l" r="r" t="t"/>
                <a:pathLst>
                  <a:path extrusionOk="0" h="57643" w="92567">
                    <a:moveTo>
                      <a:pt x="21816" y="1"/>
                    </a:moveTo>
                    <a:cubicBezTo>
                      <a:pt x="20215" y="6539"/>
                      <a:pt x="9374" y="17613"/>
                      <a:pt x="4804" y="20949"/>
                    </a:cubicBezTo>
                    <a:cubicBezTo>
                      <a:pt x="1" y="24452"/>
                      <a:pt x="1001" y="26520"/>
                      <a:pt x="1001" y="26520"/>
                    </a:cubicBezTo>
                    <a:lnTo>
                      <a:pt x="1302" y="28688"/>
                    </a:lnTo>
                    <a:lnTo>
                      <a:pt x="68550" y="57642"/>
                    </a:lnTo>
                    <a:cubicBezTo>
                      <a:pt x="68550" y="57642"/>
                      <a:pt x="86896" y="38595"/>
                      <a:pt x="91966" y="32191"/>
                    </a:cubicBezTo>
                    <a:cubicBezTo>
                      <a:pt x="92200" y="31924"/>
                      <a:pt x="92367" y="31624"/>
                      <a:pt x="92567" y="31390"/>
                    </a:cubicBezTo>
                    <a:lnTo>
                      <a:pt x="21816" y="1"/>
                    </a:lnTo>
                    <a:close/>
                  </a:path>
                </a:pathLst>
              </a:custGeom>
              <a:solidFill>
                <a:srgbClr val="6A26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34"/>
              <p:cNvSpPr/>
              <p:nvPr/>
            </p:nvSpPr>
            <p:spPr>
              <a:xfrm flipH="1">
                <a:off x="2889991" y="2321476"/>
                <a:ext cx="1632159" cy="822538"/>
              </a:xfrm>
              <a:custGeom>
                <a:rect b="b" l="l" r="r" t="t"/>
                <a:pathLst>
                  <a:path extrusionOk="0" h="38396" w="76189">
                    <a:moveTo>
                      <a:pt x="6906" y="1"/>
                    </a:moveTo>
                    <a:cubicBezTo>
                      <a:pt x="6138" y="668"/>
                      <a:pt x="5405" y="1269"/>
                      <a:pt x="4804" y="1702"/>
                    </a:cubicBezTo>
                    <a:cubicBezTo>
                      <a:pt x="1" y="5205"/>
                      <a:pt x="1001" y="7273"/>
                      <a:pt x="1001" y="7273"/>
                    </a:cubicBezTo>
                    <a:lnTo>
                      <a:pt x="1302" y="9441"/>
                    </a:lnTo>
                    <a:lnTo>
                      <a:pt x="68550" y="38395"/>
                    </a:lnTo>
                    <a:cubicBezTo>
                      <a:pt x="68550" y="38395"/>
                      <a:pt x="71919" y="34893"/>
                      <a:pt x="76188" y="30389"/>
                    </a:cubicBezTo>
                    <a:lnTo>
                      <a:pt x="6906" y="1"/>
                    </a:lnTo>
                    <a:close/>
                  </a:path>
                </a:pathLst>
              </a:custGeom>
              <a:solidFill>
                <a:srgbClr val="6A26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34"/>
              <p:cNvSpPr/>
              <p:nvPr/>
            </p:nvSpPr>
            <p:spPr>
              <a:xfrm flipH="1">
                <a:off x="2649887" y="2058515"/>
                <a:ext cx="1589999" cy="769646"/>
              </a:xfrm>
              <a:custGeom>
                <a:rect b="b" l="l" r="r" t="t"/>
                <a:pathLst>
                  <a:path extrusionOk="0" h="35927" w="74221">
                    <a:moveTo>
                      <a:pt x="4971" y="1"/>
                    </a:moveTo>
                    <a:cubicBezTo>
                      <a:pt x="3503" y="2069"/>
                      <a:pt x="1802" y="4137"/>
                      <a:pt x="1" y="6105"/>
                    </a:cubicBezTo>
                    <a:lnTo>
                      <a:pt x="69284" y="35926"/>
                    </a:lnTo>
                    <a:cubicBezTo>
                      <a:pt x="71051" y="34058"/>
                      <a:pt x="72719" y="32224"/>
                      <a:pt x="74220" y="30489"/>
                    </a:cubicBezTo>
                    <a:lnTo>
                      <a:pt x="4971" y="1"/>
                    </a:lnTo>
                    <a:close/>
                  </a:path>
                </a:pathLst>
              </a:custGeom>
              <a:solidFill>
                <a:srgbClr val="6A26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34"/>
              <p:cNvSpPr/>
              <p:nvPr/>
            </p:nvSpPr>
            <p:spPr>
              <a:xfrm flipH="1">
                <a:off x="3929003" y="1896646"/>
                <a:ext cx="112939" cy="87918"/>
              </a:xfrm>
              <a:custGeom>
                <a:rect b="b" l="l" r="r" t="t"/>
                <a:pathLst>
                  <a:path extrusionOk="0" h="4104" w="5272">
                    <a:moveTo>
                      <a:pt x="2006" y="1"/>
                    </a:moveTo>
                    <a:cubicBezTo>
                      <a:pt x="1331" y="1"/>
                      <a:pt x="689" y="391"/>
                      <a:pt x="434" y="1052"/>
                    </a:cubicBezTo>
                    <a:lnTo>
                      <a:pt x="334" y="1219"/>
                    </a:lnTo>
                    <a:cubicBezTo>
                      <a:pt x="1" y="2119"/>
                      <a:pt x="434" y="3120"/>
                      <a:pt x="1302" y="3454"/>
                    </a:cubicBezTo>
                    <a:lnTo>
                      <a:pt x="2636" y="3987"/>
                    </a:lnTo>
                    <a:cubicBezTo>
                      <a:pt x="2841" y="4066"/>
                      <a:pt x="3053" y="4104"/>
                      <a:pt x="3262" y="4104"/>
                    </a:cubicBezTo>
                    <a:cubicBezTo>
                      <a:pt x="3939" y="4104"/>
                      <a:pt x="4583" y="3708"/>
                      <a:pt x="4837" y="3020"/>
                    </a:cubicBezTo>
                    <a:lnTo>
                      <a:pt x="4938" y="2853"/>
                    </a:lnTo>
                    <a:cubicBezTo>
                      <a:pt x="5271" y="1986"/>
                      <a:pt x="4837" y="985"/>
                      <a:pt x="3970" y="652"/>
                    </a:cubicBezTo>
                    <a:lnTo>
                      <a:pt x="2636" y="118"/>
                    </a:lnTo>
                    <a:cubicBezTo>
                      <a:pt x="2430" y="39"/>
                      <a:pt x="2216" y="1"/>
                      <a:pt x="20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34"/>
              <p:cNvSpPr/>
              <p:nvPr/>
            </p:nvSpPr>
            <p:spPr>
              <a:xfrm flipH="1">
                <a:off x="3929732" y="1912734"/>
                <a:ext cx="103642" cy="72130"/>
              </a:xfrm>
              <a:custGeom>
                <a:rect b="b" l="l" r="r" t="t"/>
                <a:pathLst>
                  <a:path extrusionOk="0" h="3367" w="4838">
                    <a:moveTo>
                      <a:pt x="3704" y="1"/>
                    </a:moveTo>
                    <a:lnTo>
                      <a:pt x="3704" y="1"/>
                    </a:lnTo>
                    <a:cubicBezTo>
                      <a:pt x="3770" y="368"/>
                      <a:pt x="3770" y="735"/>
                      <a:pt x="3670" y="1101"/>
                    </a:cubicBezTo>
                    <a:cubicBezTo>
                      <a:pt x="3368" y="1807"/>
                      <a:pt x="2704" y="2246"/>
                      <a:pt x="2023" y="2246"/>
                    </a:cubicBezTo>
                    <a:cubicBezTo>
                      <a:pt x="1803" y="2246"/>
                      <a:pt x="1581" y="2200"/>
                      <a:pt x="1369" y="2102"/>
                    </a:cubicBezTo>
                    <a:lnTo>
                      <a:pt x="201" y="1635"/>
                    </a:lnTo>
                    <a:cubicBezTo>
                      <a:pt x="101" y="1602"/>
                      <a:pt x="68" y="1568"/>
                      <a:pt x="1" y="1568"/>
                    </a:cubicBezTo>
                    <a:cubicBezTo>
                      <a:pt x="101" y="2102"/>
                      <a:pt x="501" y="2536"/>
                      <a:pt x="1035" y="2769"/>
                    </a:cubicBezTo>
                    <a:lnTo>
                      <a:pt x="2203" y="3236"/>
                    </a:lnTo>
                    <a:cubicBezTo>
                      <a:pt x="2419" y="3324"/>
                      <a:pt x="2644" y="3366"/>
                      <a:pt x="2867" y="3366"/>
                    </a:cubicBezTo>
                    <a:cubicBezTo>
                      <a:pt x="3573" y="3366"/>
                      <a:pt x="4251" y="2945"/>
                      <a:pt x="4504" y="2236"/>
                    </a:cubicBezTo>
                    <a:cubicBezTo>
                      <a:pt x="4838" y="1368"/>
                      <a:pt x="4471" y="401"/>
                      <a:pt x="3704"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34"/>
              <p:cNvSpPr/>
              <p:nvPr/>
            </p:nvSpPr>
            <p:spPr>
              <a:xfrm flipH="1">
                <a:off x="3803253" y="1950267"/>
                <a:ext cx="112211" cy="87897"/>
              </a:xfrm>
              <a:custGeom>
                <a:rect b="b" l="l" r="r" t="t"/>
                <a:pathLst>
                  <a:path extrusionOk="0" h="4103" w="5238">
                    <a:moveTo>
                      <a:pt x="1977" y="0"/>
                    </a:moveTo>
                    <a:cubicBezTo>
                      <a:pt x="1300" y="0"/>
                      <a:pt x="656" y="396"/>
                      <a:pt x="401" y="1084"/>
                    </a:cubicBezTo>
                    <a:lnTo>
                      <a:pt x="334" y="1217"/>
                    </a:lnTo>
                    <a:cubicBezTo>
                      <a:pt x="1" y="2118"/>
                      <a:pt x="401" y="3119"/>
                      <a:pt x="1268" y="3452"/>
                    </a:cubicBezTo>
                    <a:lnTo>
                      <a:pt x="2603" y="3986"/>
                    </a:lnTo>
                    <a:cubicBezTo>
                      <a:pt x="2800" y="4065"/>
                      <a:pt x="3006" y="4103"/>
                      <a:pt x="3211" y="4103"/>
                    </a:cubicBezTo>
                    <a:cubicBezTo>
                      <a:pt x="3876" y="4103"/>
                      <a:pt x="4532" y="3707"/>
                      <a:pt x="4838" y="3019"/>
                    </a:cubicBezTo>
                    <a:lnTo>
                      <a:pt x="4904" y="2852"/>
                    </a:lnTo>
                    <a:cubicBezTo>
                      <a:pt x="5238" y="1985"/>
                      <a:pt x="4804" y="984"/>
                      <a:pt x="3937" y="650"/>
                    </a:cubicBezTo>
                    <a:lnTo>
                      <a:pt x="2603" y="117"/>
                    </a:lnTo>
                    <a:cubicBezTo>
                      <a:pt x="2398" y="38"/>
                      <a:pt x="2186" y="0"/>
                      <a:pt x="197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34"/>
              <p:cNvSpPr/>
              <p:nvPr/>
            </p:nvSpPr>
            <p:spPr>
              <a:xfrm flipH="1">
                <a:off x="3804667" y="1965627"/>
                <a:ext cx="103642" cy="72729"/>
              </a:xfrm>
              <a:custGeom>
                <a:rect b="b" l="l" r="r" t="t"/>
                <a:pathLst>
                  <a:path extrusionOk="0" h="3395" w="4838">
                    <a:moveTo>
                      <a:pt x="3703" y="0"/>
                    </a:moveTo>
                    <a:lnTo>
                      <a:pt x="3703" y="0"/>
                    </a:lnTo>
                    <a:cubicBezTo>
                      <a:pt x="3770" y="400"/>
                      <a:pt x="3770" y="767"/>
                      <a:pt x="3670" y="1134"/>
                    </a:cubicBezTo>
                    <a:cubicBezTo>
                      <a:pt x="3366" y="1844"/>
                      <a:pt x="2695" y="2265"/>
                      <a:pt x="2010" y="2265"/>
                    </a:cubicBezTo>
                    <a:cubicBezTo>
                      <a:pt x="1794" y="2265"/>
                      <a:pt x="1576" y="2223"/>
                      <a:pt x="1368" y="2135"/>
                    </a:cubicBezTo>
                    <a:lnTo>
                      <a:pt x="201" y="1668"/>
                    </a:lnTo>
                    <a:cubicBezTo>
                      <a:pt x="101" y="1635"/>
                      <a:pt x="67" y="1601"/>
                      <a:pt x="0" y="1601"/>
                    </a:cubicBezTo>
                    <a:cubicBezTo>
                      <a:pt x="101" y="2135"/>
                      <a:pt x="501" y="2569"/>
                      <a:pt x="1035" y="2802"/>
                    </a:cubicBezTo>
                    <a:lnTo>
                      <a:pt x="2202" y="3269"/>
                    </a:lnTo>
                    <a:cubicBezTo>
                      <a:pt x="2412" y="3355"/>
                      <a:pt x="2631" y="3395"/>
                      <a:pt x="2847" y="3395"/>
                    </a:cubicBezTo>
                    <a:cubicBezTo>
                      <a:pt x="3560" y="3395"/>
                      <a:pt x="4248" y="2959"/>
                      <a:pt x="4504" y="2268"/>
                    </a:cubicBezTo>
                    <a:cubicBezTo>
                      <a:pt x="4837" y="1401"/>
                      <a:pt x="4470" y="434"/>
                      <a:pt x="3703"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34"/>
              <p:cNvSpPr/>
              <p:nvPr/>
            </p:nvSpPr>
            <p:spPr>
              <a:xfrm flipH="1">
                <a:off x="3670327" y="2004658"/>
                <a:ext cx="112211" cy="87832"/>
              </a:xfrm>
              <a:custGeom>
                <a:rect b="b" l="l" r="r" t="t"/>
                <a:pathLst>
                  <a:path extrusionOk="0" h="4100" w="5238">
                    <a:moveTo>
                      <a:pt x="2011" y="0"/>
                    </a:moveTo>
                    <a:cubicBezTo>
                      <a:pt x="1312" y="0"/>
                      <a:pt x="658" y="411"/>
                      <a:pt x="401" y="1080"/>
                    </a:cubicBezTo>
                    <a:lnTo>
                      <a:pt x="334" y="1247"/>
                    </a:lnTo>
                    <a:cubicBezTo>
                      <a:pt x="0" y="2114"/>
                      <a:pt x="401" y="3115"/>
                      <a:pt x="1301" y="3449"/>
                    </a:cubicBezTo>
                    <a:lnTo>
                      <a:pt x="2636" y="3982"/>
                    </a:lnTo>
                    <a:cubicBezTo>
                      <a:pt x="2842" y="4061"/>
                      <a:pt x="3055" y="4099"/>
                      <a:pt x="3265" y="4099"/>
                    </a:cubicBezTo>
                    <a:cubicBezTo>
                      <a:pt x="3941" y="4099"/>
                      <a:pt x="4583" y="3710"/>
                      <a:pt x="4837" y="3048"/>
                    </a:cubicBezTo>
                    <a:lnTo>
                      <a:pt x="4904" y="2881"/>
                    </a:lnTo>
                    <a:cubicBezTo>
                      <a:pt x="5237" y="1981"/>
                      <a:pt x="4837" y="980"/>
                      <a:pt x="3970" y="647"/>
                    </a:cubicBezTo>
                    <a:lnTo>
                      <a:pt x="2636" y="113"/>
                    </a:lnTo>
                    <a:cubicBezTo>
                      <a:pt x="2429" y="36"/>
                      <a:pt x="2218" y="0"/>
                      <a:pt x="201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34"/>
              <p:cNvSpPr/>
              <p:nvPr/>
            </p:nvSpPr>
            <p:spPr>
              <a:xfrm flipH="1">
                <a:off x="3671034" y="2020640"/>
                <a:ext cx="103642" cy="72130"/>
              </a:xfrm>
              <a:custGeom>
                <a:rect b="b" l="l" r="r" t="t"/>
                <a:pathLst>
                  <a:path extrusionOk="0" h="3367" w="4838">
                    <a:moveTo>
                      <a:pt x="3703" y="1"/>
                    </a:moveTo>
                    <a:cubicBezTo>
                      <a:pt x="3803" y="368"/>
                      <a:pt x="3803" y="734"/>
                      <a:pt x="3670" y="1135"/>
                    </a:cubicBezTo>
                    <a:cubicBezTo>
                      <a:pt x="3393" y="1814"/>
                      <a:pt x="2737" y="2247"/>
                      <a:pt x="2045" y="2247"/>
                    </a:cubicBezTo>
                    <a:cubicBezTo>
                      <a:pt x="1819" y="2247"/>
                      <a:pt x="1589" y="2201"/>
                      <a:pt x="1368" y="2102"/>
                    </a:cubicBezTo>
                    <a:lnTo>
                      <a:pt x="200" y="1668"/>
                    </a:lnTo>
                    <a:cubicBezTo>
                      <a:pt x="134" y="1602"/>
                      <a:pt x="100" y="1568"/>
                      <a:pt x="0" y="1568"/>
                    </a:cubicBezTo>
                    <a:cubicBezTo>
                      <a:pt x="134" y="2102"/>
                      <a:pt x="501" y="2536"/>
                      <a:pt x="1034" y="2769"/>
                    </a:cubicBezTo>
                    <a:lnTo>
                      <a:pt x="2202" y="3236"/>
                    </a:lnTo>
                    <a:cubicBezTo>
                      <a:pt x="2426" y="3324"/>
                      <a:pt x="2656" y="3366"/>
                      <a:pt x="2880" y="3366"/>
                    </a:cubicBezTo>
                    <a:cubicBezTo>
                      <a:pt x="3592" y="3366"/>
                      <a:pt x="4250" y="2945"/>
                      <a:pt x="4503" y="2236"/>
                    </a:cubicBezTo>
                    <a:cubicBezTo>
                      <a:pt x="4837" y="1368"/>
                      <a:pt x="4470" y="468"/>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34"/>
              <p:cNvSpPr/>
              <p:nvPr/>
            </p:nvSpPr>
            <p:spPr>
              <a:xfrm flipH="1">
                <a:off x="3540271" y="2059993"/>
                <a:ext cx="112939" cy="88132"/>
              </a:xfrm>
              <a:custGeom>
                <a:rect b="b" l="l" r="r" t="t"/>
                <a:pathLst>
                  <a:path extrusionOk="0" h="4114" w="5272">
                    <a:moveTo>
                      <a:pt x="1993" y="1"/>
                    </a:moveTo>
                    <a:cubicBezTo>
                      <a:pt x="1323" y="1"/>
                      <a:pt x="687" y="409"/>
                      <a:pt x="435" y="1066"/>
                    </a:cubicBezTo>
                    <a:lnTo>
                      <a:pt x="335" y="1232"/>
                    </a:lnTo>
                    <a:cubicBezTo>
                      <a:pt x="1" y="2133"/>
                      <a:pt x="435" y="3100"/>
                      <a:pt x="1302" y="3467"/>
                    </a:cubicBezTo>
                    <a:lnTo>
                      <a:pt x="2636" y="4001"/>
                    </a:lnTo>
                    <a:cubicBezTo>
                      <a:pt x="2835" y="4077"/>
                      <a:pt x="3038" y="4114"/>
                      <a:pt x="3239" y="4114"/>
                    </a:cubicBezTo>
                    <a:cubicBezTo>
                      <a:pt x="3915" y="4114"/>
                      <a:pt x="4555" y="3703"/>
                      <a:pt x="4838" y="3034"/>
                    </a:cubicBezTo>
                    <a:lnTo>
                      <a:pt x="4938" y="2867"/>
                    </a:lnTo>
                    <a:cubicBezTo>
                      <a:pt x="5271" y="2000"/>
                      <a:pt x="4838" y="999"/>
                      <a:pt x="3970" y="665"/>
                    </a:cubicBezTo>
                    <a:lnTo>
                      <a:pt x="2636" y="132"/>
                    </a:lnTo>
                    <a:cubicBezTo>
                      <a:pt x="2426" y="43"/>
                      <a:pt x="2207" y="1"/>
                      <a:pt x="199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34"/>
              <p:cNvSpPr/>
              <p:nvPr/>
            </p:nvSpPr>
            <p:spPr>
              <a:xfrm flipH="1">
                <a:off x="3542413" y="2075674"/>
                <a:ext cx="103642" cy="72729"/>
              </a:xfrm>
              <a:custGeom>
                <a:rect b="b" l="l" r="r" t="t"/>
                <a:pathLst>
                  <a:path extrusionOk="0" h="3395" w="4838">
                    <a:moveTo>
                      <a:pt x="3703" y="0"/>
                    </a:moveTo>
                    <a:lnTo>
                      <a:pt x="3703" y="0"/>
                    </a:lnTo>
                    <a:cubicBezTo>
                      <a:pt x="3803" y="367"/>
                      <a:pt x="3803" y="767"/>
                      <a:pt x="3670" y="1134"/>
                    </a:cubicBezTo>
                    <a:cubicBezTo>
                      <a:pt x="3388" y="1825"/>
                      <a:pt x="2715" y="2261"/>
                      <a:pt x="2009" y="2261"/>
                    </a:cubicBezTo>
                    <a:cubicBezTo>
                      <a:pt x="1795" y="2261"/>
                      <a:pt x="1578" y="2220"/>
                      <a:pt x="1368" y="2135"/>
                    </a:cubicBezTo>
                    <a:lnTo>
                      <a:pt x="201" y="1668"/>
                    </a:lnTo>
                    <a:cubicBezTo>
                      <a:pt x="134" y="1635"/>
                      <a:pt x="67" y="1601"/>
                      <a:pt x="1" y="1601"/>
                    </a:cubicBezTo>
                    <a:cubicBezTo>
                      <a:pt x="134" y="2135"/>
                      <a:pt x="501" y="2535"/>
                      <a:pt x="1035" y="2802"/>
                    </a:cubicBezTo>
                    <a:lnTo>
                      <a:pt x="2202" y="3269"/>
                    </a:lnTo>
                    <a:cubicBezTo>
                      <a:pt x="2420" y="3355"/>
                      <a:pt x="2643" y="3395"/>
                      <a:pt x="2861" y="3395"/>
                    </a:cubicBezTo>
                    <a:cubicBezTo>
                      <a:pt x="3580" y="3395"/>
                      <a:pt x="4248" y="2959"/>
                      <a:pt x="4504" y="2268"/>
                    </a:cubicBezTo>
                    <a:cubicBezTo>
                      <a:pt x="4837" y="1401"/>
                      <a:pt x="4504" y="434"/>
                      <a:pt x="3703"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34"/>
              <p:cNvSpPr/>
              <p:nvPr/>
            </p:nvSpPr>
            <p:spPr>
              <a:xfrm flipH="1">
                <a:off x="3428081" y="2112563"/>
                <a:ext cx="112211" cy="88518"/>
              </a:xfrm>
              <a:custGeom>
                <a:rect b="b" l="l" r="r" t="t"/>
                <a:pathLst>
                  <a:path extrusionOk="0" h="4132" w="5238">
                    <a:moveTo>
                      <a:pt x="1996" y="0"/>
                    </a:moveTo>
                    <a:cubicBezTo>
                      <a:pt x="1312" y="0"/>
                      <a:pt x="658" y="411"/>
                      <a:pt x="401" y="1080"/>
                    </a:cubicBezTo>
                    <a:lnTo>
                      <a:pt x="334" y="1247"/>
                    </a:lnTo>
                    <a:cubicBezTo>
                      <a:pt x="0" y="2114"/>
                      <a:pt x="401" y="3115"/>
                      <a:pt x="1268" y="3448"/>
                    </a:cubicBezTo>
                    <a:lnTo>
                      <a:pt x="2602" y="3982"/>
                    </a:lnTo>
                    <a:cubicBezTo>
                      <a:pt x="2831" y="4084"/>
                      <a:pt x="3067" y="4132"/>
                      <a:pt x="3296" y="4132"/>
                    </a:cubicBezTo>
                    <a:cubicBezTo>
                      <a:pt x="3969" y="4132"/>
                      <a:pt x="4588" y="3720"/>
                      <a:pt x="4837" y="3048"/>
                    </a:cubicBezTo>
                    <a:lnTo>
                      <a:pt x="4904" y="2881"/>
                    </a:lnTo>
                    <a:cubicBezTo>
                      <a:pt x="5237" y="1981"/>
                      <a:pt x="4837" y="1013"/>
                      <a:pt x="3937" y="646"/>
                    </a:cubicBezTo>
                    <a:lnTo>
                      <a:pt x="2602" y="113"/>
                    </a:lnTo>
                    <a:cubicBezTo>
                      <a:pt x="2404" y="36"/>
                      <a:pt x="2198" y="0"/>
                      <a:pt x="19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34"/>
              <p:cNvSpPr/>
              <p:nvPr/>
            </p:nvSpPr>
            <p:spPr>
              <a:xfrm flipH="1">
                <a:off x="3428788" y="2129252"/>
                <a:ext cx="104370" cy="72751"/>
              </a:xfrm>
              <a:custGeom>
                <a:rect b="b" l="l" r="r" t="t"/>
                <a:pathLst>
                  <a:path extrusionOk="0" h="3396" w="4872">
                    <a:moveTo>
                      <a:pt x="3704" y="1"/>
                    </a:moveTo>
                    <a:lnTo>
                      <a:pt x="3704" y="1"/>
                    </a:lnTo>
                    <a:cubicBezTo>
                      <a:pt x="3770" y="368"/>
                      <a:pt x="3770" y="768"/>
                      <a:pt x="3670" y="1135"/>
                    </a:cubicBezTo>
                    <a:cubicBezTo>
                      <a:pt x="3363" y="1826"/>
                      <a:pt x="2683" y="2261"/>
                      <a:pt x="1992" y="2261"/>
                    </a:cubicBezTo>
                    <a:cubicBezTo>
                      <a:pt x="1782" y="2261"/>
                      <a:pt x="1571" y="2221"/>
                      <a:pt x="1369" y="2136"/>
                    </a:cubicBezTo>
                    <a:lnTo>
                      <a:pt x="201" y="1669"/>
                    </a:lnTo>
                    <a:cubicBezTo>
                      <a:pt x="101" y="1635"/>
                      <a:pt x="68" y="1602"/>
                      <a:pt x="1" y="1602"/>
                    </a:cubicBezTo>
                    <a:cubicBezTo>
                      <a:pt x="101" y="2136"/>
                      <a:pt x="501" y="2536"/>
                      <a:pt x="1035" y="2803"/>
                    </a:cubicBezTo>
                    <a:lnTo>
                      <a:pt x="2203" y="3270"/>
                    </a:lnTo>
                    <a:cubicBezTo>
                      <a:pt x="2412" y="3355"/>
                      <a:pt x="2631" y="3396"/>
                      <a:pt x="2848" y="3396"/>
                    </a:cubicBezTo>
                    <a:cubicBezTo>
                      <a:pt x="3561" y="3396"/>
                      <a:pt x="4248" y="2960"/>
                      <a:pt x="4504" y="2269"/>
                    </a:cubicBezTo>
                    <a:cubicBezTo>
                      <a:pt x="4871" y="1402"/>
                      <a:pt x="4504" y="435"/>
                      <a:pt x="3704"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34"/>
              <p:cNvSpPr/>
              <p:nvPr/>
            </p:nvSpPr>
            <p:spPr>
              <a:xfrm flipH="1">
                <a:off x="3303038" y="2166163"/>
                <a:ext cx="112211" cy="88518"/>
              </a:xfrm>
              <a:custGeom>
                <a:rect b="b" l="l" r="r" t="t"/>
                <a:pathLst>
                  <a:path extrusionOk="0" h="4132" w="5238">
                    <a:moveTo>
                      <a:pt x="1996" y="0"/>
                    </a:moveTo>
                    <a:cubicBezTo>
                      <a:pt x="1313" y="0"/>
                      <a:pt x="658" y="411"/>
                      <a:pt x="401" y="1080"/>
                    </a:cubicBezTo>
                    <a:lnTo>
                      <a:pt x="334" y="1247"/>
                    </a:lnTo>
                    <a:cubicBezTo>
                      <a:pt x="1" y="2114"/>
                      <a:pt x="401" y="3115"/>
                      <a:pt x="1268" y="3448"/>
                    </a:cubicBezTo>
                    <a:lnTo>
                      <a:pt x="2603" y="3982"/>
                    </a:lnTo>
                    <a:cubicBezTo>
                      <a:pt x="2832" y="4084"/>
                      <a:pt x="3067" y="4132"/>
                      <a:pt x="3296" y="4132"/>
                    </a:cubicBezTo>
                    <a:cubicBezTo>
                      <a:pt x="3969" y="4132"/>
                      <a:pt x="4589" y="3720"/>
                      <a:pt x="4838" y="3048"/>
                    </a:cubicBezTo>
                    <a:lnTo>
                      <a:pt x="4904" y="2881"/>
                    </a:lnTo>
                    <a:cubicBezTo>
                      <a:pt x="5238" y="1981"/>
                      <a:pt x="4838" y="1013"/>
                      <a:pt x="3937" y="646"/>
                    </a:cubicBezTo>
                    <a:lnTo>
                      <a:pt x="2603" y="113"/>
                    </a:lnTo>
                    <a:cubicBezTo>
                      <a:pt x="2404" y="36"/>
                      <a:pt x="2199" y="0"/>
                      <a:pt x="19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34"/>
              <p:cNvSpPr/>
              <p:nvPr/>
            </p:nvSpPr>
            <p:spPr>
              <a:xfrm flipH="1">
                <a:off x="3303745" y="2182851"/>
                <a:ext cx="103642" cy="72751"/>
              </a:xfrm>
              <a:custGeom>
                <a:rect b="b" l="l" r="r" t="t"/>
                <a:pathLst>
                  <a:path extrusionOk="0" h="3396" w="4838">
                    <a:moveTo>
                      <a:pt x="3703" y="1"/>
                    </a:moveTo>
                    <a:lnTo>
                      <a:pt x="3703" y="1"/>
                    </a:lnTo>
                    <a:cubicBezTo>
                      <a:pt x="3804" y="368"/>
                      <a:pt x="3804" y="768"/>
                      <a:pt x="3670" y="1135"/>
                    </a:cubicBezTo>
                    <a:cubicBezTo>
                      <a:pt x="3389" y="1826"/>
                      <a:pt x="2695" y="2261"/>
                      <a:pt x="1996" y="2261"/>
                    </a:cubicBezTo>
                    <a:cubicBezTo>
                      <a:pt x="1784" y="2261"/>
                      <a:pt x="1571" y="2221"/>
                      <a:pt x="1368" y="2136"/>
                    </a:cubicBezTo>
                    <a:lnTo>
                      <a:pt x="201" y="1669"/>
                    </a:lnTo>
                    <a:cubicBezTo>
                      <a:pt x="134" y="1635"/>
                      <a:pt x="68" y="1602"/>
                      <a:pt x="1" y="1602"/>
                    </a:cubicBezTo>
                    <a:cubicBezTo>
                      <a:pt x="134" y="2136"/>
                      <a:pt x="501" y="2536"/>
                      <a:pt x="1035" y="2803"/>
                    </a:cubicBezTo>
                    <a:lnTo>
                      <a:pt x="2202" y="3270"/>
                    </a:lnTo>
                    <a:cubicBezTo>
                      <a:pt x="2420" y="3355"/>
                      <a:pt x="2643" y="3395"/>
                      <a:pt x="2862" y="3395"/>
                    </a:cubicBezTo>
                    <a:cubicBezTo>
                      <a:pt x="3580" y="3395"/>
                      <a:pt x="4248" y="2960"/>
                      <a:pt x="4504" y="2269"/>
                    </a:cubicBezTo>
                    <a:cubicBezTo>
                      <a:pt x="4838" y="1402"/>
                      <a:pt x="4471" y="434"/>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34"/>
              <p:cNvSpPr/>
              <p:nvPr/>
            </p:nvSpPr>
            <p:spPr>
              <a:xfrm flipH="1">
                <a:off x="3168676" y="2221797"/>
                <a:ext cx="112939" cy="87832"/>
              </a:xfrm>
              <a:custGeom>
                <a:rect b="b" l="l" r="r" t="t"/>
                <a:pathLst>
                  <a:path extrusionOk="0" h="4100" w="5272">
                    <a:moveTo>
                      <a:pt x="2010" y="1"/>
                    </a:moveTo>
                    <a:cubicBezTo>
                      <a:pt x="1333" y="1"/>
                      <a:pt x="689" y="397"/>
                      <a:pt x="434" y="1085"/>
                    </a:cubicBezTo>
                    <a:lnTo>
                      <a:pt x="334" y="1252"/>
                    </a:lnTo>
                    <a:cubicBezTo>
                      <a:pt x="1" y="2119"/>
                      <a:pt x="434" y="3120"/>
                      <a:pt x="1302" y="3453"/>
                    </a:cubicBezTo>
                    <a:lnTo>
                      <a:pt x="2636" y="3987"/>
                    </a:lnTo>
                    <a:cubicBezTo>
                      <a:pt x="2834" y="4063"/>
                      <a:pt x="3038" y="4099"/>
                      <a:pt x="3238" y="4099"/>
                    </a:cubicBezTo>
                    <a:cubicBezTo>
                      <a:pt x="3914" y="4099"/>
                      <a:pt x="4554" y="3688"/>
                      <a:pt x="4837" y="3019"/>
                    </a:cubicBezTo>
                    <a:lnTo>
                      <a:pt x="4938" y="2853"/>
                    </a:lnTo>
                    <a:cubicBezTo>
                      <a:pt x="5271" y="1985"/>
                      <a:pt x="4837" y="985"/>
                      <a:pt x="3970" y="651"/>
                    </a:cubicBezTo>
                    <a:lnTo>
                      <a:pt x="2636" y="117"/>
                    </a:lnTo>
                    <a:cubicBezTo>
                      <a:pt x="2431" y="39"/>
                      <a:pt x="2219" y="1"/>
                      <a:pt x="20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34"/>
              <p:cNvSpPr/>
              <p:nvPr/>
            </p:nvSpPr>
            <p:spPr>
              <a:xfrm flipH="1">
                <a:off x="3170818" y="2237885"/>
                <a:ext cx="103642" cy="72022"/>
              </a:xfrm>
              <a:custGeom>
                <a:rect b="b" l="l" r="r" t="t"/>
                <a:pathLst>
                  <a:path extrusionOk="0" h="3362" w="4838">
                    <a:moveTo>
                      <a:pt x="3703" y="0"/>
                    </a:moveTo>
                    <a:lnTo>
                      <a:pt x="3703" y="0"/>
                    </a:lnTo>
                    <a:cubicBezTo>
                      <a:pt x="3803" y="367"/>
                      <a:pt x="3803" y="734"/>
                      <a:pt x="3670" y="1101"/>
                    </a:cubicBezTo>
                    <a:cubicBezTo>
                      <a:pt x="3392" y="1807"/>
                      <a:pt x="2734" y="2246"/>
                      <a:pt x="2041" y="2246"/>
                    </a:cubicBezTo>
                    <a:cubicBezTo>
                      <a:pt x="1816" y="2246"/>
                      <a:pt x="1588" y="2200"/>
                      <a:pt x="1368" y="2102"/>
                    </a:cubicBezTo>
                    <a:lnTo>
                      <a:pt x="200" y="1635"/>
                    </a:lnTo>
                    <a:cubicBezTo>
                      <a:pt x="134" y="1601"/>
                      <a:pt x="100" y="1568"/>
                      <a:pt x="0" y="1568"/>
                    </a:cubicBezTo>
                    <a:cubicBezTo>
                      <a:pt x="134" y="2102"/>
                      <a:pt x="501" y="2535"/>
                      <a:pt x="1034" y="2769"/>
                    </a:cubicBezTo>
                    <a:lnTo>
                      <a:pt x="2202" y="3236"/>
                    </a:lnTo>
                    <a:cubicBezTo>
                      <a:pt x="2419" y="3321"/>
                      <a:pt x="2643" y="3362"/>
                      <a:pt x="2861" y="3362"/>
                    </a:cubicBezTo>
                    <a:cubicBezTo>
                      <a:pt x="3580" y="3362"/>
                      <a:pt x="4248" y="2926"/>
                      <a:pt x="4503" y="2235"/>
                    </a:cubicBezTo>
                    <a:cubicBezTo>
                      <a:pt x="4837" y="1368"/>
                      <a:pt x="4503" y="434"/>
                      <a:pt x="3703"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34"/>
              <p:cNvSpPr/>
              <p:nvPr/>
            </p:nvSpPr>
            <p:spPr>
              <a:xfrm flipH="1">
                <a:off x="3040055" y="2276917"/>
                <a:ext cx="112939" cy="88454"/>
              </a:xfrm>
              <a:custGeom>
                <a:rect b="b" l="l" r="r" t="t"/>
                <a:pathLst>
                  <a:path extrusionOk="0" h="4129" w="5272">
                    <a:moveTo>
                      <a:pt x="2030" y="0"/>
                    </a:moveTo>
                    <a:cubicBezTo>
                      <a:pt x="1346" y="0"/>
                      <a:pt x="692" y="411"/>
                      <a:pt x="435" y="1080"/>
                    </a:cubicBezTo>
                    <a:lnTo>
                      <a:pt x="335" y="1247"/>
                    </a:lnTo>
                    <a:cubicBezTo>
                      <a:pt x="1" y="2114"/>
                      <a:pt x="435" y="3115"/>
                      <a:pt x="1302" y="3449"/>
                    </a:cubicBezTo>
                    <a:lnTo>
                      <a:pt x="2636" y="4016"/>
                    </a:lnTo>
                    <a:cubicBezTo>
                      <a:pt x="2835" y="4092"/>
                      <a:pt x="3040" y="4128"/>
                      <a:pt x="3243" y="4128"/>
                    </a:cubicBezTo>
                    <a:cubicBezTo>
                      <a:pt x="3926" y="4128"/>
                      <a:pt x="4580" y="3717"/>
                      <a:pt x="4838" y="3048"/>
                    </a:cubicBezTo>
                    <a:lnTo>
                      <a:pt x="4938" y="2882"/>
                    </a:lnTo>
                    <a:cubicBezTo>
                      <a:pt x="5271" y="2014"/>
                      <a:pt x="4838" y="1014"/>
                      <a:pt x="3970" y="680"/>
                    </a:cubicBezTo>
                    <a:lnTo>
                      <a:pt x="2636" y="113"/>
                    </a:lnTo>
                    <a:cubicBezTo>
                      <a:pt x="2438" y="37"/>
                      <a:pt x="2232" y="0"/>
                      <a:pt x="20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34"/>
              <p:cNvSpPr/>
              <p:nvPr/>
            </p:nvSpPr>
            <p:spPr>
              <a:xfrm flipH="1">
                <a:off x="3041491" y="2292898"/>
                <a:ext cx="103642" cy="72429"/>
              </a:xfrm>
              <a:custGeom>
                <a:rect b="b" l="l" r="r" t="t"/>
                <a:pathLst>
                  <a:path extrusionOk="0" h="3381" w="4838">
                    <a:moveTo>
                      <a:pt x="3737" y="1"/>
                    </a:moveTo>
                    <a:lnTo>
                      <a:pt x="3737" y="1"/>
                    </a:lnTo>
                    <a:cubicBezTo>
                      <a:pt x="3804" y="368"/>
                      <a:pt x="3804" y="768"/>
                      <a:pt x="3670" y="1135"/>
                    </a:cubicBezTo>
                    <a:cubicBezTo>
                      <a:pt x="3389" y="1826"/>
                      <a:pt x="2715" y="2261"/>
                      <a:pt x="2025" y="2261"/>
                    </a:cubicBezTo>
                    <a:cubicBezTo>
                      <a:pt x="1815" y="2261"/>
                      <a:pt x="1604" y="2221"/>
                      <a:pt x="1402" y="2136"/>
                    </a:cubicBezTo>
                    <a:lnTo>
                      <a:pt x="234" y="1669"/>
                    </a:lnTo>
                    <a:cubicBezTo>
                      <a:pt x="134" y="1635"/>
                      <a:pt x="101" y="1568"/>
                      <a:pt x="1" y="1568"/>
                    </a:cubicBezTo>
                    <a:cubicBezTo>
                      <a:pt x="134" y="2136"/>
                      <a:pt x="501" y="2536"/>
                      <a:pt x="1068" y="2803"/>
                    </a:cubicBezTo>
                    <a:lnTo>
                      <a:pt x="2236" y="3236"/>
                    </a:lnTo>
                    <a:cubicBezTo>
                      <a:pt x="2456" y="3334"/>
                      <a:pt x="2684" y="3380"/>
                      <a:pt x="2908" y="3380"/>
                    </a:cubicBezTo>
                    <a:cubicBezTo>
                      <a:pt x="3600" y="3380"/>
                      <a:pt x="4252" y="2941"/>
                      <a:pt x="4504" y="2236"/>
                    </a:cubicBezTo>
                    <a:cubicBezTo>
                      <a:pt x="4838" y="1368"/>
                      <a:pt x="4471" y="434"/>
                      <a:pt x="3737"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34"/>
              <p:cNvSpPr/>
              <p:nvPr/>
            </p:nvSpPr>
            <p:spPr>
              <a:xfrm flipH="1">
                <a:off x="2908564" y="2331223"/>
                <a:ext cx="112211" cy="88454"/>
              </a:xfrm>
              <a:custGeom>
                <a:rect b="b" l="l" r="r" t="t"/>
                <a:pathLst>
                  <a:path extrusionOk="0" h="4129" w="5238">
                    <a:moveTo>
                      <a:pt x="2015" y="1"/>
                    </a:moveTo>
                    <a:cubicBezTo>
                      <a:pt x="1325" y="1"/>
                      <a:pt x="691" y="412"/>
                      <a:pt x="434" y="1080"/>
                    </a:cubicBezTo>
                    <a:lnTo>
                      <a:pt x="334" y="1247"/>
                    </a:lnTo>
                    <a:cubicBezTo>
                      <a:pt x="0" y="2114"/>
                      <a:pt x="434" y="3115"/>
                      <a:pt x="1301" y="3449"/>
                    </a:cubicBezTo>
                    <a:lnTo>
                      <a:pt x="2635" y="4016"/>
                    </a:lnTo>
                    <a:cubicBezTo>
                      <a:pt x="2834" y="4092"/>
                      <a:pt x="3039" y="4128"/>
                      <a:pt x="3242" y="4128"/>
                    </a:cubicBezTo>
                    <a:cubicBezTo>
                      <a:pt x="3925" y="4128"/>
                      <a:pt x="4580" y="3717"/>
                      <a:pt x="4837" y="3048"/>
                    </a:cubicBezTo>
                    <a:lnTo>
                      <a:pt x="4937" y="2882"/>
                    </a:lnTo>
                    <a:cubicBezTo>
                      <a:pt x="5237" y="2014"/>
                      <a:pt x="4837" y="1014"/>
                      <a:pt x="3970" y="680"/>
                    </a:cubicBezTo>
                    <a:lnTo>
                      <a:pt x="2635" y="113"/>
                    </a:lnTo>
                    <a:cubicBezTo>
                      <a:pt x="2429" y="37"/>
                      <a:pt x="2220" y="1"/>
                      <a:pt x="201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34"/>
              <p:cNvSpPr/>
              <p:nvPr/>
            </p:nvSpPr>
            <p:spPr>
              <a:xfrm flipH="1">
                <a:off x="2909292" y="2347204"/>
                <a:ext cx="103642" cy="72751"/>
              </a:xfrm>
              <a:custGeom>
                <a:rect b="b" l="l" r="r" t="t"/>
                <a:pathLst>
                  <a:path extrusionOk="0" h="3396" w="4838">
                    <a:moveTo>
                      <a:pt x="3737" y="1"/>
                    </a:moveTo>
                    <a:lnTo>
                      <a:pt x="3737" y="1"/>
                    </a:lnTo>
                    <a:cubicBezTo>
                      <a:pt x="3804" y="401"/>
                      <a:pt x="3804" y="768"/>
                      <a:pt x="3670" y="1135"/>
                    </a:cubicBezTo>
                    <a:cubicBezTo>
                      <a:pt x="3391" y="1845"/>
                      <a:pt x="2727" y="2266"/>
                      <a:pt x="2044" y="2266"/>
                    </a:cubicBezTo>
                    <a:cubicBezTo>
                      <a:pt x="1828" y="2266"/>
                      <a:pt x="1610" y="2224"/>
                      <a:pt x="1402" y="2136"/>
                    </a:cubicBezTo>
                    <a:lnTo>
                      <a:pt x="234" y="1669"/>
                    </a:lnTo>
                    <a:cubicBezTo>
                      <a:pt x="134" y="1635"/>
                      <a:pt x="101" y="1602"/>
                      <a:pt x="1" y="1602"/>
                    </a:cubicBezTo>
                    <a:cubicBezTo>
                      <a:pt x="134" y="2136"/>
                      <a:pt x="501" y="2569"/>
                      <a:pt x="1068" y="2803"/>
                    </a:cubicBezTo>
                    <a:lnTo>
                      <a:pt x="2236" y="3270"/>
                    </a:lnTo>
                    <a:cubicBezTo>
                      <a:pt x="2446" y="3355"/>
                      <a:pt x="2663" y="3396"/>
                      <a:pt x="2877" y="3396"/>
                    </a:cubicBezTo>
                    <a:cubicBezTo>
                      <a:pt x="3580" y="3396"/>
                      <a:pt x="4248" y="2960"/>
                      <a:pt x="4504" y="2269"/>
                    </a:cubicBezTo>
                    <a:cubicBezTo>
                      <a:pt x="4838" y="1368"/>
                      <a:pt x="4471" y="468"/>
                      <a:pt x="3737"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34"/>
              <p:cNvSpPr/>
              <p:nvPr/>
            </p:nvSpPr>
            <p:spPr>
              <a:xfrm flipH="1">
                <a:off x="2782814" y="2384822"/>
                <a:ext cx="112918" cy="88454"/>
              </a:xfrm>
              <a:custGeom>
                <a:rect b="b" l="l" r="r" t="t"/>
                <a:pathLst>
                  <a:path extrusionOk="0" h="4129" w="5271">
                    <a:moveTo>
                      <a:pt x="2029" y="0"/>
                    </a:moveTo>
                    <a:cubicBezTo>
                      <a:pt x="1346" y="0"/>
                      <a:pt x="691" y="411"/>
                      <a:pt x="434" y="1080"/>
                    </a:cubicBezTo>
                    <a:lnTo>
                      <a:pt x="334" y="1247"/>
                    </a:lnTo>
                    <a:cubicBezTo>
                      <a:pt x="1" y="2114"/>
                      <a:pt x="434" y="3115"/>
                      <a:pt x="1301" y="3449"/>
                    </a:cubicBezTo>
                    <a:lnTo>
                      <a:pt x="2636" y="4016"/>
                    </a:lnTo>
                    <a:cubicBezTo>
                      <a:pt x="2834" y="4092"/>
                      <a:pt x="3040" y="4128"/>
                      <a:pt x="3242" y="4128"/>
                    </a:cubicBezTo>
                    <a:cubicBezTo>
                      <a:pt x="3926" y="4128"/>
                      <a:pt x="4580" y="3717"/>
                      <a:pt x="4837" y="3048"/>
                    </a:cubicBezTo>
                    <a:lnTo>
                      <a:pt x="4937" y="2881"/>
                    </a:lnTo>
                    <a:cubicBezTo>
                      <a:pt x="5271" y="2014"/>
                      <a:pt x="4837" y="1013"/>
                      <a:pt x="3970" y="680"/>
                    </a:cubicBezTo>
                    <a:lnTo>
                      <a:pt x="2636" y="113"/>
                    </a:lnTo>
                    <a:cubicBezTo>
                      <a:pt x="2437" y="37"/>
                      <a:pt x="2232" y="0"/>
                      <a:pt x="20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34"/>
              <p:cNvSpPr/>
              <p:nvPr/>
            </p:nvSpPr>
            <p:spPr>
              <a:xfrm flipH="1">
                <a:off x="2784228" y="2400803"/>
                <a:ext cx="103642" cy="72751"/>
              </a:xfrm>
              <a:custGeom>
                <a:rect b="b" l="l" r="r" t="t"/>
                <a:pathLst>
                  <a:path extrusionOk="0" h="3396" w="4838">
                    <a:moveTo>
                      <a:pt x="3736" y="1"/>
                    </a:moveTo>
                    <a:lnTo>
                      <a:pt x="3736" y="1"/>
                    </a:lnTo>
                    <a:cubicBezTo>
                      <a:pt x="3803" y="401"/>
                      <a:pt x="3803" y="768"/>
                      <a:pt x="3670" y="1135"/>
                    </a:cubicBezTo>
                    <a:cubicBezTo>
                      <a:pt x="3391" y="1845"/>
                      <a:pt x="2727" y="2265"/>
                      <a:pt x="2043" y="2265"/>
                    </a:cubicBezTo>
                    <a:cubicBezTo>
                      <a:pt x="1827" y="2265"/>
                      <a:pt x="1610" y="2224"/>
                      <a:pt x="1401" y="2135"/>
                    </a:cubicBezTo>
                    <a:lnTo>
                      <a:pt x="234" y="1668"/>
                    </a:lnTo>
                    <a:cubicBezTo>
                      <a:pt x="134" y="1635"/>
                      <a:pt x="101" y="1602"/>
                      <a:pt x="0" y="1602"/>
                    </a:cubicBezTo>
                    <a:cubicBezTo>
                      <a:pt x="134" y="2135"/>
                      <a:pt x="501" y="2569"/>
                      <a:pt x="1068" y="2803"/>
                    </a:cubicBezTo>
                    <a:lnTo>
                      <a:pt x="2235" y="3270"/>
                    </a:lnTo>
                    <a:cubicBezTo>
                      <a:pt x="2445" y="3355"/>
                      <a:pt x="2662" y="3395"/>
                      <a:pt x="2876" y="3395"/>
                    </a:cubicBezTo>
                    <a:cubicBezTo>
                      <a:pt x="3580" y="3395"/>
                      <a:pt x="4248" y="2960"/>
                      <a:pt x="4504" y="2269"/>
                    </a:cubicBezTo>
                    <a:cubicBezTo>
                      <a:pt x="4837" y="1368"/>
                      <a:pt x="4470" y="468"/>
                      <a:pt x="3736"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34"/>
              <p:cNvSpPr/>
              <p:nvPr/>
            </p:nvSpPr>
            <p:spPr>
              <a:xfrm flipH="1">
                <a:off x="2649180" y="2440563"/>
                <a:ext cx="112211" cy="87832"/>
              </a:xfrm>
              <a:custGeom>
                <a:rect b="b" l="l" r="r" t="t"/>
                <a:pathLst>
                  <a:path extrusionOk="0" h="4100" w="5238">
                    <a:moveTo>
                      <a:pt x="1996" y="0"/>
                    </a:moveTo>
                    <a:cubicBezTo>
                      <a:pt x="1312" y="0"/>
                      <a:pt x="658" y="411"/>
                      <a:pt x="401" y="1080"/>
                    </a:cubicBezTo>
                    <a:lnTo>
                      <a:pt x="334" y="1247"/>
                    </a:lnTo>
                    <a:cubicBezTo>
                      <a:pt x="1" y="2114"/>
                      <a:pt x="401" y="3115"/>
                      <a:pt x="1268" y="3448"/>
                    </a:cubicBezTo>
                    <a:lnTo>
                      <a:pt x="2603" y="3982"/>
                    </a:lnTo>
                    <a:cubicBezTo>
                      <a:pt x="2816" y="4061"/>
                      <a:pt x="3032" y="4099"/>
                      <a:pt x="3242" y="4099"/>
                    </a:cubicBezTo>
                    <a:cubicBezTo>
                      <a:pt x="3917" y="4099"/>
                      <a:pt x="4532" y="3709"/>
                      <a:pt x="4837" y="3048"/>
                    </a:cubicBezTo>
                    <a:lnTo>
                      <a:pt x="4904" y="2881"/>
                    </a:lnTo>
                    <a:cubicBezTo>
                      <a:pt x="5238" y="1981"/>
                      <a:pt x="4837" y="980"/>
                      <a:pt x="3937" y="646"/>
                    </a:cubicBezTo>
                    <a:lnTo>
                      <a:pt x="2603" y="113"/>
                    </a:lnTo>
                    <a:cubicBezTo>
                      <a:pt x="2404" y="36"/>
                      <a:pt x="2199" y="0"/>
                      <a:pt x="19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34"/>
              <p:cNvSpPr/>
              <p:nvPr/>
            </p:nvSpPr>
            <p:spPr>
              <a:xfrm flipH="1">
                <a:off x="2649887" y="2456545"/>
                <a:ext cx="105077" cy="72130"/>
              </a:xfrm>
              <a:custGeom>
                <a:rect b="b" l="l" r="r" t="t"/>
                <a:pathLst>
                  <a:path extrusionOk="0" h="3367" w="4905">
                    <a:moveTo>
                      <a:pt x="3737" y="0"/>
                    </a:moveTo>
                    <a:lnTo>
                      <a:pt x="3737" y="0"/>
                    </a:lnTo>
                    <a:cubicBezTo>
                      <a:pt x="3804" y="367"/>
                      <a:pt x="3804" y="734"/>
                      <a:pt x="3670" y="1135"/>
                    </a:cubicBezTo>
                    <a:cubicBezTo>
                      <a:pt x="3393" y="1814"/>
                      <a:pt x="2737" y="2246"/>
                      <a:pt x="2060" y="2246"/>
                    </a:cubicBezTo>
                    <a:cubicBezTo>
                      <a:pt x="1838" y="2246"/>
                      <a:pt x="1615" y="2200"/>
                      <a:pt x="1402" y="2102"/>
                    </a:cubicBezTo>
                    <a:lnTo>
                      <a:pt x="234" y="1668"/>
                    </a:lnTo>
                    <a:cubicBezTo>
                      <a:pt x="134" y="1602"/>
                      <a:pt x="101" y="1568"/>
                      <a:pt x="1" y="1568"/>
                    </a:cubicBezTo>
                    <a:cubicBezTo>
                      <a:pt x="134" y="2102"/>
                      <a:pt x="501" y="2536"/>
                      <a:pt x="1068" y="2769"/>
                    </a:cubicBezTo>
                    <a:lnTo>
                      <a:pt x="2236" y="3236"/>
                    </a:lnTo>
                    <a:cubicBezTo>
                      <a:pt x="2452" y="3324"/>
                      <a:pt x="2676" y="3366"/>
                      <a:pt x="2896" y="3366"/>
                    </a:cubicBezTo>
                    <a:cubicBezTo>
                      <a:pt x="3592" y="3366"/>
                      <a:pt x="4251" y="2945"/>
                      <a:pt x="4504" y="2235"/>
                    </a:cubicBezTo>
                    <a:cubicBezTo>
                      <a:pt x="4904" y="1368"/>
                      <a:pt x="4504" y="401"/>
                      <a:pt x="3737"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34"/>
              <p:cNvSpPr/>
              <p:nvPr/>
            </p:nvSpPr>
            <p:spPr>
              <a:xfrm flipH="1">
                <a:off x="4050490" y="2033150"/>
                <a:ext cx="112939" cy="87918"/>
              </a:xfrm>
              <a:custGeom>
                <a:rect b="b" l="l" r="r" t="t"/>
                <a:pathLst>
                  <a:path extrusionOk="0" h="4104" w="5272">
                    <a:moveTo>
                      <a:pt x="2010" y="0"/>
                    </a:moveTo>
                    <a:cubicBezTo>
                      <a:pt x="1333" y="0"/>
                      <a:pt x="689" y="396"/>
                      <a:pt x="435" y="1084"/>
                    </a:cubicBezTo>
                    <a:lnTo>
                      <a:pt x="335" y="1251"/>
                    </a:lnTo>
                    <a:cubicBezTo>
                      <a:pt x="1" y="2119"/>
                      <a:pt x="435" y="3119"/>
                      <a:pt x="1302" y="3453"/>
                    </a:cubicBezTo>
                    <a:lnTo>
                      <a:pt x="2636" y="3987"/>
                    </a:lnTo>
                    <a:cubicBezTo>
                      <a:pt x="2842" y="4066"/>
                      <a:pt x="3056" y="4104"/>
                      <a:pt x="3266" y="4104"/>
                    </a:cubicBezTo>
                    <a:cubicBezTo>
                      <a:pt x="3941" y="4104"/>
                      <a:pt x="4583" y="3714"/>
                      <a:pt x="4838" y="3053"/>
                    </a:cubicBezTo>
                    <a:lnTo>
                      <a:pt x="4938" y="2886"/>
                    </a:lnTo>
                    <a:cubicBezTo>
                      <a:pt x="5271" y="1985"/>
                      <a:pt x="4838" y="984"/>
                      <a:pt x="3970" y="651"/>
                    </a:cubicBezTo>
                    <a:lnTo>
                      <a:pt x="2636" y="117"/>
                    </a:lnTo>
                    <a:cubicBezTo>
                      <a:pt x="2431" y="38"/>
                      <a:pt x="2219" y="0"/>
                      <a:pt x="2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34"/>
              <p:cNvSpPr/>
              <p:nvPr/>
            </p:nvSpPr>
            <p:spPr>
              <a:xfrm flipH="1">
                <a:off x="4051197" y="2049217"/>
                <a:ext cx="103642" cy="72130"/>
              </a:xfrm>
              <a:custGeom>
                <a:rect b="b" l="l" r="r" t="t"/>
                <a:pathLst>
                  <a:path extrusionOk="0" h="3367" w="4838">
                    <a:moveTo>
                      <a:pt x="3703" y="1"/>
                    </a:moveTo>
                    <a:cubicBezTo>
                      <a:pt x="3770" y="368"/>
                      <a:pt x="3770" y="735"/>
                      <a:pt x="3670" y="1102"/>
                    </a:cubicBezTo>
                    <a:cubicBezTo>
                      <a:pt x="3367" y="1807"/>
                      <a:pt x="2703" y="2246"/>
                      <a:pt x="2022" y="2246"/>
                    </a:cubicBezTo>
                    <a:cubicBezTo>
                      <a:pt x="1802" y="2246"/>
                      <a:pt x="1580" y="2200"/>
                      <a:pt x="1368" y="2102"/>
                    </a:cubicBezTo>
                    <a:lnTo>
                      <a:pt x="200" y="1669"/>
                    </a:lnTo>
                    <a:cubicBezTo>
                      <a:pt x="100" y="1602"/>
                      <a:pt x="67" y="1569"/>
                      <a:pt x="0" y="1569"/>
                    </a:cubicBezTo>
                    <a:cubicBezTo>
                      <a:pt x="100" y="2102"/>
                      <a:pt x="501" y="2536"/>
                      <a:pt x="1034" y="2770"/>
                    </a:cubicBezTo>
                    <a:lnTo>
                      <a:pt x="2202" y="3237"/>
                    </a:lnTo>
                    <a:cubicBezTo>
                      <a:pt x="2418" y="3325"/>
                      <a:pt x="2644" y="3367"/>
                      <a:pt x="2867" y="3367"/>
                    </a:cubicBezTo>
                    <a:cubicBezTo>
                      <a:pt x="3572" y="3367"/>
                      <a:pt x="4250" y="2946"/>
                      <a:pt x="4503" y="2236"/>
                    </a:cubicBezTo>
                    <a:cubicBezTo>
                      <a:pt x="4837" y="1369"/>
                      <a:pt x="4437" y="401"/>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34"/>
              <p:cNvSpPr/>
              <p:nvPr/>
            </p:nvSpPr>
            <p:spPr>
              <a:xfrm flipH="1">
                <a:off x="3925447" y="2086021"/>
                <a:ext cx="112918" cy="88304"/>
              </a:xfrm>
              <a:custGeom>
                <a:rect b="b" l="l" r="r" t="t"/>
                <a:pathLst>
                  <a:path extrusionOk="0" h="4122" w="5271">
                    <a:moveTo>
                      <a:pt x="2006" y="0"/>
                    </a:moveTo>
                    <a:cubicBezTo>
                      <a:pt x="1331" y="0"/>
                      <a:pt x="688" y="390"/>
                      <a:pt x="434" y="1052"/>
                    </a:cubicBezTo>
                    <a:lnTo>
                      <a:pt x="334" y="1218"/>
                    </a:lnTo>
                    <a:cubicBezTo>
                      <a:pt x="0" y="2119"/>
                      <a:pt x="434" y="3120"/>
                      <a:pt x="1301" y="3453"/>
                    </a:cubicBezTo>
                    <a:lnTo>
                      <a:pt x="2636" y="3987"/>
                    </a:lnTo>
                    <a:cubicBezTo>
                      <a:pt x="2851" y="4078"/>
                      <a:pt x="3075" y="4122"/>
                      <a:pt x="3295" y="4122"/>
                    </a:cubicBezTo>
                    <a:cubicBezTo>
                      <a:pt x="3959" y="4122"/>
                      <a:pt x="4587" y="3721"/>
                      <a:pt x="4837" y="3020"/>
                    </a:cubicBezTo>
                    <a:lnTo>
                      <a:pt x="4937" y="2853"/>
                    </a:lnTo>
                    <a:cubicBezTo>
                      <a:pt x="5271" y="1986"/>
                      <a:pt x="4837" y="985"/>
                      <a:pt x="3970" y="651"/>
                    </a:cubicBezTo>
                    <a:lnTo>
                      <a:pt x="2636" y="118"/>
                    </a:lnTo>
                    <a:cubicBezTo>
                      <a:pt x="2430" y="38"/>
                      <a:pt x="2216" y="0"/>
                      <a:pt x="20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34"/>
              <p:cNvSpPr/>
              <p:nvPr/>
            </p:nvSpPr>
            <p:spPr>
              <a:xfrm flipH="1">
                <a:off x="3926154" y="2102816"/>
                <a:ext cx="104349" cy="72130"/>
              </a:xfrm>
              <a:custGeom>
                <a:rect b="b" l="l" r="r" t="t"/>
                <a:pathLst>
                  <a:path extrusionOk="0" h="3367" w="4871">
                    <a:moveTo>
                      <a:pt x="3736" y="1"/>
                    </a:moveTo>
                    <a:cubicBezTo>
                      <a:pt x="3803" y="368"/>
                      <a:pt x="3803" y="735"/>
                      <a:pt x="3703" y="1101"/>
                    </a:cubicBezTo>
                    <a:cubicBezTo>
                      <a:pt x="3401" y="1807"/>
                      <a:pt x="2737" y="2246"/>
                      <a:pt x="2056" y="2246"/>
                    </a:cubicBezTo>
                    <a:cubicBezTo>
                      <a:pt x="1836" y="2246"/>
                      <a:pt x="1613" y="2200"/>
                      <a:pt x="1401" y="2102"/>
                    </a:cubicBezTo>
                    <a:lnTo>
                      <a:pt x="234" y="1669"/>
                    </a:lnTo>
                    <a:cubicBezTo>
                      <a:pt x="134" y="1602"/>
                      <a:pt x="100" y="1568"/>
                      <a:pt x="0" y="1568"/>
                    </a:cubicBezTo>
                    <a:cubicBezTo>
                      <a:pt x="134" y="2102"/>
                      <a:pt x="501" y="2536"/>
                      <a:pt x="1068" y="2769"/>
                    </a:cubicBezTo>
                    <a:lnTo>
                      <a:pt x="2235" y="3236"/>
                    </a:lnTo>
                    <a:cubicBezTo>
                      <a:pt x="2451" y="3324"/>
                      <a:pt x="2675" y="3366"/>
                      <a:pt x="2896" y="3366"/>
                    </a:cubicBezTo>
                    <a:cubicBezTo>
                      <a:pt x="3594" y="3366"/>
                      <a:pt x="4258" y="2945"/>
                      <a:pt x="4537" y="2236"/>
                    </a:cubicBezTo>
                    <a:cubicBezTo>
                      <a:pt x="4871" y="1368"/>
                      <a:pt x="4470" y="401"/>
                      <a:pt x="3736"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34"/>
              <p:cNvSpPr/>
              <p:nvPr/>
            </p:nvSpPr>
            <p:spPr>
              <a:xfrm flipH="1">
                <a:off x="3791814" y="2141141"/>
                <a:ext cx="112211" cy="88154"/>
              </a:xfrm>
              <a:custGeom>
                <a:rect b="b" l="l" r="r" t="t"/>
                <a:pathLst>
                  <a:path extrusionOk="0" h="4115" w="5238">
                    <a:moveTo>
                      <a:pt x="1996" y="1"/>
                    </a:moveTo>
                    <a:cubicBezTo>
                      <a:pt x="1312" y="1"/>
                      <a:pt x="658" y="412"/>
                      <a:pt x="401" y="1080"/>
                    </a:cubicBezTo>
                    <a:lnTo>
                      <a:pt x="334" y="1247"/>
                    </a:lnTo>
                    <a:cubicBezTo>
                      <a:pt x="1" y="2114"/>
                      <a:pt x="401" y="3115"/>
                      <a:pt x="1302" y="3449"/>
                    </a:cubicBezTo>
                    <a:lnTo>
                      <a:pt x="2602" y="4016"/>
                    </a:lnTo>
                    <a:cubicBezTo>
                      <a:pt x="2803" y="4083"/>
                      <a:pt x="3008" y="4115"/>
                      <a:pt x="3210" y="4115"/>
                    </a:cubicBezTo>
                    <a:cubicBezTo>
                      <a:pt x="3915" y="4115"/>
                      <a:pt x="4578" y="3723"/>
                      <a:pt x="4837" y="3048"/>
                    </a:cubicBezTo>
                    <a:lnTo>
                      <a:pt x="4904" y="2882"/>
                    </a:lnTo>
                    <a:cubicBezTo>
                      <a:pt x="5238" y="2014"/>
                      <a:pt x="4837" y="1014"/>
                      <a:pt x="3937" y="680"/>
                    </a:cubicBezTo>
                    <a:lnTo>
                      <a:pt x="2602" y="113"/>
                    </a:lnTo>
                    <a:cubicBezTo>
                      <a:pt x="2404" y="37"/>
                      <a:pt x="2199" y="1"/>
                      <a:pt x="19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34"/>
              <p:cNvSpPr/>
              <p:nvPr/>
            </p:nvSpPr>
            <p:spPr>
              <a:xfrm flipH="1">
                <a:off x="3792521" y="2157122"/>
                <a:ext cx="104349" cy="72429"/>
              </a:xfrm>
              <a:custGeom>
                <a:rect b="b" l="l" r="r" t="t"/>
                <a:pathLst>
                  <a:path extrusionOk="0" h="3381" w="4871">
                    <a:moveTo>
                      <a:pt x="3703" y="1"/>
                    </a:moveTo>
                    <a:lnTo>
                      <a:pt x="3703" y="1"/>
                    </a:lnTo>
                    <a:cubicBezTo>
                      <a:pt x="3770" y="368"/>
                      <a:pt x="3770" y="768"/>
                      <a:pt x="3669" y="1135"/>
                    </a:cubicBezTo>
                    <a:cubicBezTo>
                      <a:pt x="3388" y="1826"/>
                      <a:pt x="2695" y="2261"/>
                      <a:pt x="1995" y="2261"/>
                    </a:cubicBezTo>
                    <a:cubicBezTo>
                      <a:pt x="1783" y="2261"/>
                      <a:pt x="1570" y="2221"/>
                      <a:pt x="1368" y="2136"/>
                    </a:cubicBezTo>
                    <a:lnTo>
                      <a:pt x="200" y="1669"/>
                    </a:lnTo>
                    <a:cubicBezTo>
                      <a:pt x="134" y="1635"/>
                      <a:pt x="67" y="1569"/>
                      <a:pt x="0" y="1569"/>
                    </a:cubicBezTo>
                    <a:cubicBezTo>
                      <a:pt x="134" y="2136"/>
                      <a:pt x="501" y="2536"/>
                      <a:pt x="1034" y="2803"/>
                    </a:cubicBezTo>
                    <a:lnTo>
                      <a:pt x="2202" y="3236"/>
                    </a:lnTo>
                    <a:cubicBezTo>
                      <a:pt x="2423" y="3335"/>
                      <a:pt x="2655" y="3381"/>
                      <a:pt x="2883" y="3381"/>
                    </a:cubicBezTo>
                    <a:cubicBezTo>
                      <a:pt x="3583" y="3381"/>
                      <a:pt x="4252" y="2948"/>
                      <a:pt x="4503" y="2269"/>
                    </a:cubicBezTo>
                    <a:cubicBezTo>
                      <a:pt x="4870" y="1368"/>
                      <a:pt x="4503" y="468"/>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34"/>
              <p:cNvSpPr/>
              <p:nvPr/>
            </p:nvSpPr>
            <p:spPr>
              <a:xfrm flipH="1">
                <a:off x="3663193" y="2196797"/>
                <a:ext cx="112211" cy="87897"/>
              </a:xfrm>
              <a:custGeom>
                <a:rect b="b" l="l" r="r" t="t"/>
                <a:pathLst>
                  <a:path extrusionOk="0" h="4103" w="5238">
                    <a:moveTo>
                      <a:pt x="1991" y="0"/>
                    </a:moveTo>
                    <a:cubicBezTo>
                      <a:pt x="1300" y="0"/>
                      <a:pt x="656" y="396"/>
                      <a:pt x="401" y="1084"/>
                    </a:cubicBezTo>
                    <a:lnTo>
                      <a:pt x="334" y="1251"/>
                    </a:lnTo>
                    <a:cubicBezTo>
                      <a:pt x="1" y="2118"/>
                      <a:pt x="401" y="3119"/>
                      <a:pt x="1302" y="3453"/>
                    </a:cubicBezTo>
                    <a:lnTo>
                      <a:pt x="2636" y="3986"/>
                    </a:lnTo>
                    <a:cubicBezTo>
                      <a:pt x="2841" y="4065"/>
                      <a:pt x="3053" y="4103"/>
                      <a:pt x="3262" y="4103"/>
                    </a:cubicBezTo>
                    <a:cubicBezTo>
                      <a:pt x="3939" y="4103"/>
                      <a:pt x="4583" y="3707"/>
                      <a:pt x="4838" y="3019"/>
                    </a:cubicBezTo>
                    <a:lnTo>
                      <a:pt x="4904" y="2852"/>
                    </a:lnTo>
                    <a:cubicBezTo>
                      <a:pt x="5238" y="1985"/>
                      <a:pt x="4838" y="984"/>
                      <a:pt x="3970" y="651"/>
                    </a:cubicBezTo>
                    <a:lnTo>
                      <a:pt x="2636" y="117"/>
                    </a:lnTo>
                    <a:cubicBezTo>
                      <a:pt x="2423" y="38"/>
                      <a:pt x="2205" y="0"/>
                      <a:pt x="19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34"/>
              <p:cNvSpPr/>
              <p:nvPr/>
            </p:nvSpPr>
            <p:spPr>
              <a:xfrm flipH="1">
                <a:off x="3663900" y="2212864"/>
                <a:ext cx="103642" cy="72044"/>
              </a:xfrm>
              <a:custGeom>
                <a:rect b="b" l="l" r="r" t="t"/>
                <a:pathLst>
                  <a:path extrusionOk="0" h="3363" w="4838">
                    <a:moveTo>
                      <a:pt x="3703" y="1"/>
                    </a:moveTo>
                    <a:lnTo>
                      <a:pt x="3703" y="1"/>
                    </a:lnTo>
                    <a:cubicBezTo>
                      <a:pt x="3804" y="368"/>
                      <a:pt x="3804" y="735"/>
                      <a:pt x="3670" y="1101"/>
                    </a:cubicBezTo>
                    <a:cubicBezTo>
                      <a:pt x="3393" y="1807"/>
                      <a:pt x="2735" y="2246"/>
                      <a:pt x="2042" y="2246"/>
                    </a:cubicBezTo>
                    <a:cubicBezTo>
                      <a:pt x="1817" y="2246"/>
                      <a:pt x="1589" y="2200"/>
                      <a:pt x="1368" y="2102"/>
                    </a:cubicBezTo>
                    <a:lnTo>
                      <a:pt x="201" y="1635"/>
                    </a:lnTo>
                    <a:cubicBezTo>
                      <a:pt x="134" y="1602"/>
                      <a:pt x="68" y="1568"/>
                      <a:pt x="1" y="1568"/>
                    </a:cubicBezTo>
                    <a:cubicBezTo>
                      <a:pt x="134" y="2102"/>
                      <a:pt x="501" y="2536"/>
                      <a:pt x="1035" y="2769"/>
                    </a:cubicBezTo>
                    <a:lnTo>
                      <a:pt x="2202" y="3236"/>
                    </a:lnTo>
                    <a:cubicBezTo>
                      <a:pt x="2420" y="3322"/>
                      <a:pt x="2643" y="3362"/>
                      <a:pt x="2862" y="3362"/>
                    </a:cubicBezTo>
                    <a:cubicBezTo>
                      <a:pt x="3580" y="3362"/>
                      <a:pt x="4248" y="2926"/>
                      <a:pt x="4504" y="2236"/>
                    </a:cubicBezTo>
                    <a:cubicBezTo>
                      <a:pt x="4838" y="1368"/>
                      <a:pt x="4471" y="401"/>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34"/>
              <p:cNvSpPr/>
              <p:nvPr/>
            </p:nvSpPr>
            <p:spPr>
              <a:xfrm flipH="1">
                <a:off x="3549568" y="2249046"/>
                <a:ext cx="112211" cy="88925"/>
              </a:xfrm>
              <a:custGeom>
                <a:rect b="b" l="l" r="r" t="t"/>
                <a:pathLst>
                  <a:path extrusionOk="0" h="4151" w="5238">
                    <a:moveTo>
                      <a:pt x="1996" y="0"/>
                    </a:moveTo>
                    <a:cubicBezTo>
                      <a:pt x="1312" y="0"/>
                      <a:pt x="658" y="411"/>
                      <a:pt x="401" y="1080"/>
                    </a:cubicBezTo>
                    <a:lnTo>
                      <a:pt x="334" y="1247"/>
                    </a:lnTo>
                    <a:cubicBezTo>
                      <a:pt x="1" y="2148"/>
                      <a:pt x="401" y="3115"/>
                      <a:pt x="1268" y="3449"/>
                    </a:cubicBezTo>
                    <a:lnTo>
                      <a:pt x="2603" y="4016"/>
                    </a:lnTo>
                    <a:cubicBezTo>
                      <a:pt x="2826" y="4107"/>
                      <a:pt x="3052" y="4151"/>
                      <a:pt x="3272" y="4151"/>
                    </a:cubicBezTo>
                    <a:cubicBezTo>
                      <a:pt x="3934" y="4151"/>
                      <a:pt x="4537" y="3750"/>
                      <a:pt x="4837" y="3048"/>
                    </a:cubicBezTo>
                    <a:lnTo>
                      <a:pt x="4904" y="2882"/>
                    </a:lnTo>
                    <a:cubicBezTo>
                      <a:pt x="5238" y="2014"/>
                      <a:pt x="4837" y="1014"/>
                      <a:pt x="3937" y="680"/>
                    </a:cubicBezTo>
                    <a:lnTo>
                      <a:pt x="2603" y="113"/>
                    </a:lnTo>
                    <a:cubicBezTo>
                      <a:pt x="2404" y="37"/>
                      <a:pt x="2199" y="0"/>
                      <a:pt x="19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34"/>
              <p:cNvSpPr/>
              <p:nvPr/>
            </p:nvSpPr>
            <p:spPr>
              <a:xfrm flipH="1">
                <a:off x="3550982" y="2266463"/>
                <a:ext cx="103642" cy="72022"/>
              </a:xfrm>
              <a:custGeom>
                <a:rect b="b" l="l" r="r" t="t"/>
                <a:pathLst>
                  <a:path extrusionOk="0" h="3362" w="4838">
                    <a:moveTo>
                      <a:pt x="3703" y="0"/>
                    </a:moveTo>
                    <a:lnTo>
                      <a:pt x="3703" y="0"/>
                    </a:lnTo>
                    <a:cubicBezTo>
                      <a:pt x="3770" y="367"/>
                      <a:pt x="3770" y="734"/>
                      <a:pt x="3670" y="1101"/>
                    </a:cubicBezTo>
                    <a:cubicBezTo>
                      <a:pt x="3367" y="1807"/>
                      <a:pt x="2703" y="2246"/>
                      <a:pt x="2022" y="2246"/>
                    </a:cubicBezTo>
                    <a:cubicBezTo>
                      <a:pt x="1802" y="2246"/>
                      <a:pt x="1580" y="2200"/>
                      <a:pt x="1368" y="2102"/>
                    </a:cubicBezTo>
                    <a:lnTo>
                      <a:pt x="200" y="1635"/>
                    </a:lnTo>
                    <a:cubicBezTo>
                      <a:pt x="100" y="1602"/>
                      <a:pt x="67" y="1568"/>
                      <a:pt x="0" y="1568"/>
                    </a:cubicBezTo>
                    <a:cubicBezTo>
                      <a:pt x="100" y="2102"/>
                      <a:pt x="467" y="2536"/>
                      <a:pt x="1034" y="2769"/>
                    </a:cubicBezTo>
                    <a:lnTo>
                      <a:pt x="2202" y="3236"/>
                    </a:lnTo>
                    <a:cubicBezTo>
                      <a:pt x="2412" y="3322"/>
                      <a:pt x="2631" y="3362"/>
                      <a:pt x="2847" y="3362"/>
                    </a:cubicBezTo>
                    <a:cubicBezTo>
                      <a:pt x="3560" y="3362"/>
                      <a:pt x="4248" y="2926"/>
                      <a:pt x="4503" y="2235"/>
                    </a:cubicBezTo>
                    <a:cubicBezTo>
                      <a:pt x="4837" y="1368"/>
                      <a:pt x="4503" y="401"/>
                      <a:pt x="3703"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34"/>
              <p:cNvSpPr/>
              <p:nvPr/>
            </p:nvSpPr>
            <p:spPr>
              <a:xfrm flipH="1">
                <a:off x="3424503" y="2302645"/>
                <a:ext cx="112211" cy="88732"/>
              </a:xfrm>
              <a:custGeom>
                <a:rect b="b" l="l" r="r" t="t"/>
                <a:pathLst>
                  <a:path extrusionOk="0" h="4142" w="5238">
                    <a:moveTo>
                      <a:pt x="1995" y="0"/>
                    </a:moveTo>
                    <a:cubicBezTo>
                      <a:pt x="1312" y="0"/>
                      <a:pt x="658" y="411"/>
                      <a:pt x="400" y="1080"/>
                    </a:cubicBezTo>
                    <a:lnTo>
                      <a:pt x="334" y="1247"/>
                    </a:lnTo>
                    <a:cubicBezTo>
                      <a:pt x="0" y="2148"/>
                      <a:pt x="400" y="3115"/>
                      <a:pt x="1268" y="3448"/>
                    </a:cubicBezTo>
                    <a:lnTo>
                      <a:pt x="2602" y="4016"/>
                    </a:lnTo>
                    <a:cubicBezTo>
                      <a:pt x="2813" y="4102"/>
                      <a:pt x="3026" y="4142"/>
                      <a:pt x="3233" y="4142"/>
                    </a:cubicBezTo>
                    <a:cubicBezTo>
                      <a:pt x="3911" y="4142"/>
                      <a:pt x="4530" y="3712"/>
                      <a:pt x="4837" y="3048"/>
                    </a:cubicBezTo>
                    <a:lnTo>
                      <a:pt x="4904" y="2881"/>
                    </a:lnTo>
                    <a:cubicBezTo>
                      <a:pt x="5237" y="2014"/>
                      <a:pt x="4837" y="1013"/>
                      <a:pt x="3936" y="680"/>
                    </a:cubicBezTo>
                    <a:lnTo>
                      <a:pt x="2602" y="113"/>
                    </a:lnTo>
                    <a:cubicBezTo>
                      <a:pt x="2404" y="36"/>
                      <a:pt x="2198" y="0"/>
                      <a:pt x="199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34"/>
              <p:cNvSpPr/>
              <p:nvPr/>
            </p:nvSpPr>
            <p:spPr>
              <a:xfrm flipH="1">
                <a:off x="3425939" y="2320062"/>
                <a:ext cx="103642" cy="72022"/>
              </a:xfrm>
              <a:custGeom>
                <a:rect b="b" l="l" r="r" t="t"/>
                <a:pathLst>
                  <a:path extrusionOk="0" h="3362" w="4838">
                    <a:moveTo>
                      <a:pt x="3703" y="0"/>
                    </a:moveTo>
                    <a:lnTo>
                      <a:pt x="3703" y="0"/>
                    </a:lnTo>
                    <a:cubicBezTo>
                      <a:pt x="3770" y="367"/>
                      <a:pt x="3770" y="734"/>
                      <a:pt x="3670" y="1101"/>
                    </a:cubicBezTo>
                    <a:cubicBezTo>
                      <a:pt x="3368" y="1807"/>
                      <a:pt x="2704" y="2246"/>
                      <a:pt x="2023" y="2246"/>
                    </a:cubicBezTo>
                    <a:cubicBezTo>
                      <a:pt x="1803" y="2246"/>
                      <a:pt x="1581" y="2200"/>
                      <a:pt x="1368" y="2102"/>
                    </a:cubicBezTo>
                    <a:lnTo>
                      <a:pt x="201" y="1635"/>
                    </a:lnTo>
                    <a:cubicBezTo>
                      <a:pt x="101" y="1601"/>
                      <a:pt x="67" y="1568"/>
                      <a:pt x="1" y="1568"/>
                    </a:cubicBezTo>
                    <a:cubicBezTo>
                      <a:pt x="101" y="2102"/>
                      <a:pt x="468" y="2535"/>
                      <a:pt x="1035" y="2769"/>
                    </a:cubicBezTo>
                    <a:lnTo>
                      <a:pt x="2202" y="3236"/>
                    </a:lnTo>
                    <a:cubicBezTo>
                      <a:pt x="2412" y="3321"/>
                      <a:pt x="2631" y="3362"/>
                      <a:pt x="2848" y="3362"/>
                    </a:cubicBezTo>
                    <a:cubicBezTo>
                      <a:pt x="3561" y="3362"/>
                      <a:pt x="4248" y="2926"/>
                      <a:pt x="4504" y="2235"/>
                    </a:cubicBezTo>
                    <a:cubicBezTo>
                      <a:pt x="4838" y="1335"/>
                      <a:pt x="4504" y="401"/>
                      <a:pt x="3703"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34"/>
              <p:cNvSpPr/>
              <p:nvPr/>
            </p:nvSpPr>
            <p:spPr>
              <a:xfrm flipH="1">
                <a:off x="3290163" y="2358301"/>
                <a:ext cx="112939" cy="87897"/>
              </a:xfrm>
              <a:custGeom>
                <a:rect b="b" l="l" r="r" t="t"/>
                <a:pathLst>
                  <a:path extrusionOk="0" h="4103" w="5272">
                    <a:moveTo>
                      <a:pt x="2010" y="0"/>
                    </a:moveTo>
                    <a:cubicBezTo>
                      <a:pt x="1333" y="0"/>
                      <a:pt x="689" y="396"/>
                      <a:pt x="435" y="1084"/>
                    </a:cubicBezTo>
                    <a:lnTo>
                      <a:pt x="335" y="1251"/>
                    </a:lnTo>
                    <a:cubicBezTo>
                      <a:pt x="1" y="2118"/>
                      <a:pt x="435" y="3119"/>
                      <a:pt x="1302" y="3452"/>
                    </a:cubicBezTo>
                    <a:lnTo>
                      <a:pt x="2636" y="3986"/>
                    </a:lnTo>
                    <a:cubicBezTo>
                      <a:pt x="2833" y="4065"/>
                      <a:pt x="3039" y="4103"/>
                      <a:pt x="3244" y="4103"/>
                    </a:cubicBezTo>
                    <a:cubicBezTo>
                      <a:pt x="3907" y="4103"/>
                      <a:pt x="4557" y="3707"/>
                      <a:pt x="4838" y="3019"/>
                    </a:cubicBezTo>
                    <a:lnTo>
                      <a:pt x="4938" y="2885"/>
                    </a:lnTo>
                    <a:cubicBezTo>
                      <a:pt x="5271" y="1985"/>
                      <a:pt x="4838" y="984"/>
                      <a:pt x="3970" y="650"/>
                    </a:cubicBezTo>
                    <a:lnTo>
                      <a:pt x="2636" y="117"/>
                    </a:lnTo>
                    <a:cubicBezTo>
                      <a:pt x="2431" y="38"/>
                      <a:pt x="2219" y="0"/>
                      <a:pt x="2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34"/>
              <p:cNvSpPr/>
              <p:nvPr/>
            </p:nvSpPr>
            <p:spPr>
              <a:xfrm flipH="1">
                <a:off x="3292305" y="2374368"/>
                <a:ext cx="103642" cy="72130"/>
              </a:xfrm>
              <a:custGeom>
                <a:rect b="b" l="l" r="r" t="t"/>
                <a:pathLst>
                  <a:path extrusionOk="0" h="3367" w="4838">
                    <a:moveTo>
                      <a:pt x="3703" y="0"/>
                    </a:moveTo>
                    <a:lnTo>
                      <a:pt x="3703" y="0"/>
                    </a:lnTo>
                    <a:cubicBezTo>
                      <a:pt x="3803" y="367"/>
                      <a:pt x="3803" y="734"/>
                      <a:pt x="3670" y="1135"/>
                    </a:cubicBezTo>
                    <a:cubicBezTo>
                      <a:pt x="3388" y="1825"/>
                      <a:pt x="2715" y="2261"/>
                      <a:pt x="2009" y="2261"/>
                    </a:cubicBezTo>
                    <a:cubicBezTo>
                      <a:pt x="1795" y="2261"/>
                      <a:pt x="1578" y="2221"/>
                      <a:pt x="1368" y="2135"/>
                    </a:cubicBezTo>
                    <a:lnTo>
                      <a:pt x="201" y="1668"/>
                    </a:lnTo>
                    <a:cubicBezTo>
                      <a:pt x="134" y="1602"/>
                      <a:pt x="67" y="1568"/>
                      <a:pt x="1" y="1568"/>
                    </a:cubicBezTo>
                    <a:cubicBezTo>
                      <a:pt x="134" y="2135"/>
                      <a:pt x="501" y="2536"/>
                      <a:pt x="1035" y="2769"/>
                    </a:cubicBezTo>
                    <a:lnTo>
                      <a:pt x="2202" y="3236"/>
                    </a:lnTo>
                    <a:cubicBezTo>
                      <a:pt x="2426" y="3324"/>
                      <a:pt x="2656" y="3366"/>
                      <a:pt x="2881" y="3366"/>
                    </a:cubicBezTo>
                    <a:cubicBezTo>
                      <a:pt x="3592" y="3366"/>
                      <a:pt x="4250" y="2945"/>
                      <a:pt x="4504" y="2235"/>
                    </a:cubicBezTo>
                    <a:cubicBezTo>
                      <a:pt x="4837" y="1368"/>
                      <a:pt x="4504" y="467"/>
                      <a:pt x="3703"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34"/>
              <p:cNvSpPr/>
              <p:nvPr/>
            </p:nvSpPr>
            <p:spPr>
              <a:xfrm flipH="1">
                <a:off x="3162249" y="2414021"/>
                <a:ext cx="112211" cy="87832"/>
              </a:xfrm>
              <a:custGeom>
                <a:rect b="b" l="l" r="r" t="t"/>
                <a:pathLst>
                  <a:path extrusionOk="0" h="4100" w="5238">
                    <a:moveTo>
                      <a:pt x="1991" y="0"/>
                    </a:moveTo>
                    <a:cubicBezTo>
                      <a:pt x="1309" y="0"/>
                      <a:pt x="680" y="390"/>
                      <a:pt x="401" y="1051"/>
                    </a:cubicBezTo>
                    <a:lnTo>
                      <a:pt x="334" y="1218"/>
                    </a:lnTo>
                    <a:cubicBezTo>
                      <a:pt x="0" y="2119"/>
                      <a:pt x="434" y="3120"/>
                      <a:pt x="1301" y="3453"/>
                    </a:cubicBezTo>
                    <a:lnTo>
                      <a:pt x="2635" y="3987"/>
                    </a:lnTo>
                    <a:cubicBezTo>
                      <a:pt x="2834" y="4063"/>
                      <a:pt x="3038" y="4099"/>
                      <a:pt x="3238" y="4099"/>
                    </a:cubicBezTo>
                    <a:cubicBezTo>
                      <a:pt x="3914" y="4099"/>
                      <a:pt x="4554" y="3688"/>
                      <a:pt x="4837" y="3020"/>
                    </a:cubicBezTo>
                    <a:lnTo>
                      <a:pt x="4937" y="2853"/>
                    </a:lnTo>
                    <a:cubicBezTo>
                      <a:pt x="5237" y="1985"/>
                      <a:pt x="4837" y="985"/>
                      <a:pt x="3970" y="651"/>
                    </a:cubicBezTo>
                    <a:lnTo>
                      <a:pt x="2635" y="117"/>
                    </a:lnTo>
                    <a:cubicBezTo>
                      <a:pt x="2422" y="38"/>
                      <a:pt x="2204" y="0"/>
                      <a:pt x="19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34"/>
              <p:cNvSpPr/>
              <p:nvPr/>
            </p:nvSpPr>
            <p:spPr>
              <a:xfrm flipH="1">
                <a:off x="3162978" y="2429381"/>
                <a:ext cx="104349" cy="72751"/>
              </a:xfrm>
              <a:custGeom>
                <a:rect b="b" l="l" r="r" t="t"/>
                <a:pathLst>
                  <a:path extrusionOk="0" h="3396" w="4871">
                    <a:moveTo>
                      <a:pt x="3703" y="1"/>
                    </a:moveTo>
                    <a:lnTo>
                      <a:pt x="3703" y="1"/>
                    </a:lnTo>
                    <a:cubicBezTo>
                      <a:pt x="3804" y="401"/>
                      <a:pt x="3804" y="768"/>
                      <a:pt x="3670" y="1135"/>
                    </a:cubicBezTo>
                    <a:cubicBezTo>
                      <a:pt x="3391" y="1845"/>
                      <a:pt x="2727" y="2266"/>
                      <a:pt x="2029" y="2266"/>
                    </a:cubicBezTo>
                    <a:cubicBezTo>
                      <a:pt x="1808" y="2266"/>
                      <a:pt x="1585" y="2224"/>
                      <a:pt x="1368" y="2136"/>
                    </a:cubicBezTo>
                    <a:lnTo>
                      <a:pt x="201" y="1669"/>
                    </a:lnTo>
                    <a:cubicBezTo>
                      <a:pt x="134" y="1635"/>
                      <a:pt x="68" y="1602"/>
                      <a:pt x="1" y="1602"/>
                    </a:cubicBezTo>
                    <a:cubicBezTo>
                      <a:pt x="134" y="2136"/>
                      <a:pt x="501" y="2536"/>
                      <a:pt x="1035" y="2803"/>
                    </a:cubicBezTo>
                    <a:lnTo>
                      <a:pt x="2202" y="3270"/>
                    </a:lnTo>
                    <a:cubicBezTo>
                      <a:pt x="2420" y="3355"/>
                      <a:pt x="2643" y="3396"/>
                      <a:pt x="2862" y="3396"/>
                    </a:cubicBezTo>
                    <a:cubicBezTo>
                      <a:pt x="3580" y="3396"/>
                      <a:pt x="4248" y="2960"/>
                      <a:pt x="4504" y="2269"/>
                    </a:cubicBezTo>
                    <a:cubicBezTo>
                      <a:pt x="4871" y="1402"/>
                      <a:pt x="4504" y="435"/>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34"/>
              <p:cNvSpPr/>
              <p:nvPr/>
            </p:nvSpPr>
            <p:spPr>
              <a:xfrm flipH="1">
                <a:off x="3029344" y="2468348"/>
                <a:ext cx="112918" cy="87897"/>
              </a:xfrm>
              <a:custGeom>
                <a:rect b="b" l="l" r="r" t="t"/>
                <a:pathLst>
                  <a:path extrusionOk="0" h="4103" w="5271">
                    <a:moveTo>
                      <a:pt x="1996" y="0"/>
                    </a:moveTo>
                    <a:cubicBezTo>
                      <a:pt x="1313" y="0"/>
                      <a:pt x="689" y="396"/>
                      <a:pt x="434" y="1084"/>
                    </a:cubicBezTo>
                    <a:lnTo>
                      <a:pt x="334" y="1217"/>
                    </a:lnTo>
                    <a:cubicBezTo>
                      <a:pt x="0" y="2118"/>
                      <a:pt x="434" y="3119"/>
                      <a:pt x="1301" y="3452"/>
                    </a:cubicBezTo>
                    <a:lnTo>
                      <a:pt x="2636" y="3986"/>
                    </a:lnTo>
                    <a:cubicBezTo>
                      <a:pt x="2840" y="4065"/>
                      <a:pt x="3051" y="4103"/>
                      <a:pt x="3257" y="4103"/>
                    </a:cubicBezTo>
                    <a:cubicBezTo>
                      <a:pt x="3926" y="4103"/>
                      <a:pt x="4557" y="3707"/>
                      <a:pt x="4837" y="3019"/>
                    </a:cubicBezTo>
                    <a:lnTo>
                      <a:pt x="4937" y="2852"/>
                    </a:lnTo>
                    <a:cubicBezTo>
                      <a:pt x="5271" y="1985"/>
                      <a:pt x="4837" y="984"/>
                      <a:pt x="3970" y="650"/>
                    </a:cubicBezTo>
                    <a:lnTo>
                      <a:pt x="2636" y="117"/>
                    </a:lnTo>
                    <a:cubicBezTo>
                      <a:pt x="2423" y="38"/>
                      <a:pt x="2206" y="0"/>
                      <a:pt x="19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34"/>
              <p:cNvSpPr/>
              <p:nvPr/>
            </p:nvSpPr>
            <p:spPr>
              <a:xfrm flipH="1">
                <a:off x="3030758" y="2483708"/>
                <a:ext cx="104370" cy="72729"/>
              </a:xfrm>
              <a:custGeom>
                <a:rect b="b" l="l" r="r" t="t"/>
                <a:pathLst>
                  <a:path extrusionOk="0" h="3395" w="4872">
                    <a:moveTo>
                      <a:pt x="3704" y="0"/>
                    </a:moveTo>
                    <a:lnTo>
                      <a:pt x="3704" y="0"/>
                    </a:lnTo>
                    <a:cubicBezTo>
                      <a:pt x="3804" y="400"/>
                      <a:pt x="3804" y="767"/>
                      <a:pt x="3670" y="1134"/>
                    </a:cubicBezTo>
                    <a:cubicBezTo>
                      <a:pt x="3391" y="1844"/>
                      <a:pt x="2727" y="2265"/>
                      <a:pt x="2029" y="2265"/>
                    </a:cubicBezTo>
                    <a:cubicBezTo>
                      <a:pt x="1808" y="2265"/>
                      <a:pt x="1585" y="2223"/>
                      <a:pt x="1369" y="2135"/>
                    </a:cubicBezTo>
                    <a:lnTo>
                      <a:pt x="201" y="1668"/>
                    </a:lnTo>
                    <a:cubicBezTo>
                      <a:pt x="134" y="1635"/>
                      <a:pt x="101" y="1601"/>
                      <a:pt x="1" y="1601"/>
                    </a:cubicBezTo>
                    <a:cubicBezTo>
                      <a:pt x="134" y="2135"/>
                      <a:pt x="501" y="2569"/>
                      <a:pt x="1035" y="2802"/>
                    </a:cubicBezTo>
                    <a:lnTo>
                      <a:pt x="2202" y="3269"/>
                    </a:lnTo>
                    <a:cubicBezTo>
                      <a:pt x="2420" y="3355"/>
                      <a:pt x="2643" y="3395"/>
                      <a:pt x="2862" y="3395"/>
                    </a:cubicBezTo>
                    <a:cubicBezTo>
                      <a:pt x="3580" y="3395"/>
                      <a:pt x="4248" y="2959"/>
                      <a:pt x="4504" y="2268"/>
                    </a:cubicBezTo>
                    <a:cubicBezTo>
                      <a:pt x="4871" y="1401"/>
                      <a:pt x="4504" y="434"/>
                      <a:pt x="3704"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34"/>
              <p:cNvSpPr/>
              <p:nvPr/>
            </p:nvSpPr>
            <p:spPr>
              <a:xfrm flipH="1">
                <a:off x="2904279" y="2521926"/>
                <a:ext cx="112939" cy="87918"/>
              </a:xfrm>
              <a:custGeom>
                <a:rect b="b" l="l" r="r" t="t"/>
                <a:pathLst>
                  <a:path extrusionOk="0" h="4104" w="5272">
                    <a:moveTo>
                      <a:pt x="1996" y="1"/>
                    </a:moveTo>
                    <a:cubicBezTo>
                      <a:pt x="1314" y="1"/>
                      <a:pt x="689" y="397"/>
                      <a:pt x="434" y="1085"/>
                    </a:cubicBezTo>
                    <a:lnTo>
                      <a:pt x="334" y="1218"/>
                    </a:lnTo>
                    <a:cubicBezTo>
                      <a:pt x="1" y="2119"/>
                      <a:pt x="434" y="3120"/>
                      <a:pt x="1302" y="3453"/>
                    </a:cubicBezTo>
                    <a:lnTo>
                      <a:pt x="2636" y="3987"/>
                    </a:lnTo>
                    <a:cubicBezTo>
                      <a:pt x="2841" y="4066"/>
                      <a:pt x="3051" y="4103"/>
                      <a:pt x="3258" y="4103"/>
                    </a:cubicBezTo>
                    <a:cubicBezTo>
                      <a:pt x="3927" y="4103"/>
                      <a:pt x="4557" y="3707"/>
                      <a:pt x="4838" y="3020"/>
                    </a:cubicBezTo>
                    <a:lnTo>
                      <a:pt x="4938" y="2853"/>
                    </a:lnTo>
                    <a:cubicBezTo>
                      <a:pt x="5271" y="1985"/>
                      <a:pt x="4838" y="985"/>
                      <a:pt x="3970" y="651"/>
                    </a:cubicBezTo>
                    <a:lnTo>
                      <a:pt x="2636" y="117"/>
                    </a:lnTo>
                    <a:cubicBezTo>
                      <a:pt x="2423" y="39"/>
                      <a:pt x="2207" y="1"/>
                      <a:pt x="19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34"/>
              <p:cNvSpPr/>
              <p:nvPr/>
            </p:nvSpPr>
            <p:spPr>
              <a:xfrm flipH="1">
                <a:off x="2905715" y="2537286"/>
                <a:ext cx="104349" cy="72751"/>
              </a:xfrm>
              <a:custGeom>
                <a:rect b="b" l="l" r="r" t="t"/>
                <a:pathLst>
                  <a:path extrusionOk="0" h="3396" w="4871">
                    <a:moveTo>
                      <a:pt x="3703" y="1"/>
                    </a:moveTo>
                    <a:lnTo>
                      <a:pt x="3703" y="1"/>
                    </a:lnTo>
                    <a:cubicBezTo>
                      <a:pt x="3803" y="401"/>
                      <a:pt x="3803" y="768"/>
                      <a:pt x="3670" y="1135"/>
                    </a:cubicBezTo>
                    <a:cubicBezTo>
                      <a:pt x="3392" y="1841"/>
                      <a:pt x="2735" y="2280"/>
                      <a:pt x="2041" y="2280"/>
                    </a:cubicBezTo>
                    <a:cubicBezTo>
                      <a:pt x="1817" y="2280"/>
                      <a:pt x="1588" y="2234"/>
                      <a:pt x="1368" y="2136"/>
                    </a:cubicBezTo>
                    <a:lnTo>
                      <a:pt x="201" y="1669"/>
                    </a:lnTo>
                    <a:cubicBezTo>
                      <a:pt x="134" y="1635"/>
                      <a:pt x="100" y="1602"/>
                      <a:pt x="0" y="1602"/>
                    </a:cubicBezTo>
                    <a:cubicBezTo>
                      <a:pt x="134" y="2136"/>
                      <a:pt x="501" y="2569"/>
                      <a:pt x="1034" y="2803"/>
                    </a:cubicBezTo>
                    <a:lnTo>
                      <a:pt x="2202" y="3270"/>
                    </a:lnTo>
                    <a:cubicBezTo>
                      <a:pt x="2420" y="3355"/>
                      <a:pt x="2643" y="3396"/>
                      <a:pt x="2861" y="3396"/>
                    </a:cubicBezTo>
                    <a:cubicBezTo>
                      <a:pt x="3580" y="3396"/>
                      <a:pt x="4248" y="2960"/>
                      <a:pt x="4504" y="2269"/>
                    </a:cubicBezTo>
                    <a:cubicBezTo>
                      <a:pt x="4871" y="1402"/>
                      <a:pt x="4504" y="434"/>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34"/>
              <p:cNvSpPr/>
              <p:nvPr/>
            </p:nvSpPr>
            <p:spPr>
              <a:xfrm flipH="1">
                <a:off x="2770646" y="2577046"/>
                <a:ext cx="112232" cy="88454"/>
              </a:xfrm>
              <a:custGeom>
                <a:rect b="b" l="l" r="r" t="t"/>
                <a:pathLst>
                  <a:path extrusionOk="0" h="4129" w="5239">
                    <a:moveTo>
                      <a:pt x="1996" y="0"/>
                    </a:moveTo>
                    <a:cubicBezTo>
                      <a:pt x="1313" y="0"/>
                      <a:pt x="659" y="411"/>
                      <a:pt x="401" y="1080"/>
                    </a:cubicBezTo>
                    <a:lnTo>
                      <a:pt x="335" y="1247"/>
                    </a:lnTo>
                    <a:cubicBezTo>
                      <a:pt x="1" y="2114"/>
                      <a:pt x="401" y="3115"/>
                      <a:pt x="1269" y="3449"/>
                    </a:cubicBezTo>
                    <a:lnTo>
                      <a:pt x="2603" y="4016"/>
                    </a:lnTo>
                    <a:cubicBezTo>
                      <a:pt x="2809" y="4092"/>
                      <a:pt x="3017" y="4128"/>
                      <a:pt x="3219" y="4128"/>
                    </a:cubicBezTo>
                    <a:cubicBezTo>
                      <a:pt x="3903" y="4128"/>
                      <a:pt x="4529" y="3717"/>
                      <a:pt x="4838" y="3048"/>
                    </a:cubicBezTo>
                    <a:lnTo>
                      <a:pt x="4904" y="2882"/>
                    </a:lnTo>
                    <a:cubicBezTo>
                      <a:pt x="5238" y="2014"/>
                      <a:pt x="4838" y="1014"/>
                      <a:pt x="3937" y="680"/>
                    </a:cubicBezTo>
                    <a:lnTo>
                      <a:pt x="2603" y="113"/>
                    </a:lnTo>
                    <a:cubicBezTo>
                      <a:pt x="2404" y="37"/>
                      <a:pt x="2199" y="0"/>
                      <a:pt x="19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34"/>
              <p:cNvSpPr/>
              <p:nvPr/>
            </p:nvSpPr>
            <p:spPr>
              <a:xfrm flipH="1">
                <a:off x="2772081" y="2593027"/>
                <a:ext cx="104349" cy="72751"/>
              </a:xfrm>
              <a:custGeom>
                <a:rect b="b" l="l" r="r" t="t"/>
                <a:pathLst>
                  <a:path extrusionOk="0" h="3396" w="4871">
                    <a:moveTo>
                      <a:pt x="3736" y="1"/>
                    </a:moveTo>
                    <a:lnTo>
                      <a:pt x="3736" y="1"/>
                    </a:lnTo>
                    <a:cubicBezTo>
                      <a:pt x="3803" y="368"/>
                      <a:pt x="3803" y="768"/>
                      <a:pt x="3669" y="1135"/>
                    </a:cubicBezTo>
                    <a:cubicBezTo>
                      <a:pt x="3388" y="1826"/>
                      <a:pt x="2714" y="2261"/>
                      <a:pt x="2024" y="2261"/>
                    </a:cubicBezTo>
                    <a:cubicBezTo>
                      <a:pt x="1814" y="2261"/>
                      <a:pt x="1603" y="2221"/>
                      <a:pt x="1401" y="2136"/>
                    </a:cubicBezTo>
                    <a:lnTo>
                      <a:pt x="234" y="1669"/>
                    </a:lnTo>
                    <a:cubicBezTo>
                      <a:pt x="134" y="1635"/>
                      <a:pt x="100" y="1602"/>
                      <a:pt x="0" y="1602"/>
                    </a:cubicBezTo>
                    <a:cubicBezTo>
                      <a:pt x="134" y="2136"/>
                      <a:pt x="501" y="2536"/>
                      <a:pt x="1068" y="2803"/>
                    </a:cubicBezTo>
                    <a:lnTo>
                      <a:pt x="2235" y="3270"/>
                    </a:lnTo>
                    <a:cubicBezTo>
                      <a:pt x="2445" y="3355"/>
                      <a:pt x="2662" y="3395"/>
                      <a:pt x="2876" y="3395"/>
                    </a:cubicBezTo>
                    <a:cubicBezTo>
                      <a:pt x="3580" y="3395"/>
                      <a:pt x="4248" y="2960"/>
                      <a:pt x="4503" y="2269"/>
                    </a:cubicBezTo>
                    <a:cubicBezTo>
                      <a:pt x="4870" y="1368"/>
                      <a:pt x="4537" y="434"/>
                      <a:pt x="3736"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34"/>
              <p:cNvSpPr/>
              <p:nvPr/>
            </p:nvSpPr>
            <p:spPr>
              <a:xfrm flipH="1">
                <a:off x="4331318" y="2278973"/>
                <a:ext cx="112232" cy="87918"/>
              </a:xfrm>
              <a:custGeom>
                <a:rect b="b" l="l" r="r" t="t"/>
                <a:pathLst>
                  <a:path extrusionOk="0" h="4104" w="5239">
                    <a:moveTo>
                      <a:pt x="1991" y="0"/>
                    </a:moveTo>
                    <a:cubicBezTo>
                      <a:pt x="1300" y="0"/>
                      <a:pt x="656" y="396"/>
                      <a:pt x="401" y="1084"/>
                    </a:cubicBezTo>
                    <a:lnTo>
                      <a:pt x="335" y="1218"/>
                    </a:lnTo>
                    <a:cubicBezTo>
                      <a:pt x="1" y="2118"/>
                      <a:pt x="401" y="3119"/>
                      <a:pt x="1302" y="3453"/>
                    </a:cubicBezTo>
                    <a:lnTo>
                      <a:pt x="2636" y="3986"/>
                    </a:lnTo>
                    <a:cubicBezTo>
                      <a:pt x="2833" y="4065"/>
                      <a:pt x="3039" y="4103"/>
                      <a:pt x="3244" y="4103"/>
                    </a:cubicBezTo>
                    <a:cubicBezTo>
                      <a:pt x="3907" y="4103"/>
                      <a:pt x="4557" y="3707"/>
                      <a:pt x="4838" y="3019"/>
                    </a:cubicBezTo>
                    <a:lnTo>
                      <a:pt x="4904" y="2852"/>
                    </a:lnTo>
                    <a:cubicBezTo>
                      <a:pt x="5238" y="1985"/>
                      <a:pt x="4838" y="984"/>
                      <a:pt x="3970" y="651"/>
                    </a:cubicBezTo>
                    <a:lnTo>
                      <a:pt x="2636" y="117"/>
                    </a:lnTo>
                    <a:cubicBezTo>
                      <a:pt x="2423" y="38"/>
                      <a:pt x="2205" y="0"/>
                      <a:pt x="19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34"/>
              <p:cNvSpPr/>
              <p:nvPr/>
            </p:nvSpPr>
            <p:spPr>
              <a:xfrm flipH="1">
                <a:off x="4332753" y="2295040"/>
                <a:ext cx="103642" cy="72044"/>
              </a:xfrm>
              <a:custGeom>
                <a:rect b="b" l="l" r="r" t="t"/>
                <a:pathLst>
                  <a:path extrusionOk="0" h="3363" w="4838">
                    <a:moveTo>
                      <a:pt x="3703" y="1"/>
                    </a:moveTo>
                    <a:lnTo>
                      <a:pt x="3703" y="1"/>
                    </a:lnTo>
                    <a:cubicBezTo>
                      <a:pt x="3803" y="368"/>
                      <a:pt x="3803" y="735"/>
                      <a:pt x="3670" y="1102"/>
                    </a:cubicBezTo>
                    <a:cubicBezTo>
                      <a:pt x="3393" y="1807"/>
                      <a:pt x="2716" y="2246"/>
                      <a:pt x="2027" y="2246"/>
                    </a:cubicBezTo>
                    <a:cubicBezTo>
                      <a:pt x="1804" y="2246"/>
                      <a:pt x="1580" y="2200"/>
                      <a:pt x="1368" y="2102"/>
                    </a:cubicBezTo>
                    <a:lnTo>
                      <a:pt x="201" y="1635"/>
                    </a:lnTo>
                    <a:cubicBezTo>
                      <a:pt x="134" y="1602"/>
                      <a:pt x="67" y="1569"/>
                      <a:pt x="1" y="1569"/>
                    </a:cubicBezTo>
                    <a:cubicBezTo>
                      <a:pt x="134" y="2102"/>
                      <a:pt x="501" y="2536"/>
                      <a:pt x="1035" y="2769"/>
                    </a:cubicBezTo>
                    <a:lnTo>
                      <a:pt x="2202" y="3236"/>
                    </a:lnTo>
                    <a:cubicBezTo>
                      <a:pt x="2420" y="3322"/>
                      <a:pt x="2643" y="3362"/>
                      <a:pt x="2861" y="3362"/>
                    </a:cubicBezTo>
                    <a:cubicBezTo>
                      <a:pt x="3580" y="3362"/>
                      <a:pt x="4248" y="2926"/>
                      <a:pt x="4504" y="2236"/>
                    </a:cubicBezTo>
                    <a:cubicBezTo>
                      <a:pt x="4837" y="1368"/>
                      <a:pt x="4504" y="401"/>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34"/>
              <p:cNvSpPr/>
              <p:nvPr/>
            </p:nvSpPr>
            <p:spPr>
              <a:xfrm flipH="1">
                <a:off x="4206275" y="2332573"/>
                <a:ext cx="112211" cy="87897"/>
              </a:xfrm>
              <a:custGeom>
                <a:rect b="b" l="l" r="r" t="t"/>
                <a:pathLst>
                  <a:path extrusionOk="0" h="4103" w="5238">
                    <a:moveTo>
                      <a:pt x="1991" y="0"/>
                    </a:moveTo>
                    <a:cubicBezTo>
                      <a:pt x="1300" y="0"/>
                      <a:pt x="656" y="396"/>
                      <a:pt x="401" y="1084"/>
                    </a:cubicBezTo>
                    <a:lnTo>
                      <a:pt x="334" y="1218"/>
                    </a:lnTo>
                    <a:cubicBezTo>
                      <a:pt x="0" y="2118"/>
                      <a:pt x="401" y="3119"/>
                      <a:pt x="1301" y="3452"/>
                    </a:cubicBezTo>
                    <a:lnTo>
                      <a:pt x="2636" y="3986"/>
                    </a:lnTo>
                    <a:cubicBezTo>
                      <a:pt x="2833" y="4065"/>
                      <a:pt x="3039" y="4103"/>
                      <a:pt x="3244" y="4103"/>
                    </a:cubicBezTo>
                    <a:cubicBezTo>
                      <a:pt x="3907" y="4103"/>
                      <a:pt x="4557" y="3707"/>
                      <a:pt x="4837" y="3019"/>
                    </a:cubicBezTo>
                    <a:lnTo>
                      <a:pt x="4904" y="2852"/>
                    </a:lnTo>
                    <a:cubicBezTo>
                      <a:pt x="5238" y="1985"/>
                      <a:pt x="4837" y="984"/>
                      <a:pt x="3970" y="650"/>
                    </a:cubicBezTo>
                    <a:lnTo>
                      <a:pt x="2636" y="117"/>
                    </a:lnTo>
                    <a:cubicBezTo>
                      <a:pt x="2423" y="38"/>
                      <a:pt x="2205" y="0"/>
                      <a:pt x="19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34"/>
              <p:cNvSpPr/>
              <p:nvPr/>
            </p:nvSpPr>
            <p:spPr>
              <a:xfrm flipH="1">
                <a:off x="4207710" y="2348639"/>
                <a:ext cx="103621" cy="72022"/>
              </a:xfrm>
              <a:custGeom>
                <a:rect b="b" l="l" r="r" t="t"/>
                <a:pathLst>
                  <a:path extrusionOk="0" h="3362" w="4837">
                    <a:moveTo>
                      <a:pt x="3703" y="1"/>
                    </a:moveTo>
                    <a:cubicBezTo>
                      <a:pt x="3803" y="367"/>
                      <a:pt x="3803" y="734"/>
                      <a:pt x="3669" y="1101"/>
                    </a:cubicBezTo>
                    <a:cubicBezTo>
                      <a:pt x="3392" y="1807"/>
                      <a:pt x="2715" y="2246"/>
                      <a:pt x="2027" y="2246"/>
                    </a:cubicBezTo>
                    <a:cubicBezTo>
                      <a:pt x="1804" y="2246"/>
                      <a:pt x="1580" y="2200"/>
                      <a:pt x="1368" y="2102"/>
                    </a:cubicBezTo>
                    <a:lnTo>
                      <a:pt x="200" y="1635"/>
                    </a:lnTo>
                    <a:cubicBezTo>
                      <a:pt x="133" y="1602"/>
                      <a:pt x="67" y="1568"/>
                      <a:pt x="0" y="1568"/>
                    </a:cubicBezTo>
                    <a:cubicBezTo>
                      <a:pt x="133" y="2102"/>
                      <a:pt x="500" y="2536"/>
                      <a:pt x="1034" y="2769"/>
                    </a:cubicBezTo>
                    <a:lnTo>
                      <a:pt x="2202" y="3236"/>
                    </a:lnTo>
                    <a:cubicBezTo>
                      <a:pt x="2419" y="3322"/>
                      <a:pt x="2642" y="3362"/>
                      <a:pt x="2861" y="3362"/>
                    </a:cubicBezTo>
                    <a:cubicBezTo>
                      <a:pt x="3579" y="3362"/>
                      <a:pt x="4247" y="2926"/>
                      <a:pt x="4503" y="2235"/>
                    </a:cubicBezTo>
                    <a:cubicBezTo>
                      <a:pt x="4837" y="1368"/>
                      <a:pt x="4503" y="401"/>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34"/>
              <p:cNvSpPr/>
              <p:nvPr/>
            </p:nvSpPr>
            <p:spPr>
              <a:xfrm flipH="1">
                <a:off x="4072641" y="2386964"/>
                <a:ext cx="112939" cy="88518"/>
              </a:xfrm>
              <a:custGeom>
                <a:rect b="b" l="l" r="r" t="t"/>
                <a:pathLst>
                  <a:path extrusionOk="0" h="4132" w="5272">
                    <a:moveTo>
                      <a:pt x="2030" y="0"/>
                    </a:moveTo>
                    <a:cubicBezTo>
                      <a:pt x="1346" y="0"/>
                      <a:pt x="692" y="411"/>
                      <a:pt x="435" y="1080"/>
                    </a:cubicBezTo>
                    <a:lnTo>
                      <a:pt x="334" y="1247"/>
                    </a:lnTo>
                    <a:cubicBezTo>
                      <a:pt x="1" y="2114"/>
                      <a:pt x="435" y="3115"/>
                      <a:pt x="1302" y="3449"/>
                    </a:cubicBezTo>
                    <a:lnTo>
                      <a:pt x="2636" y="3982"/>
                    </a:lnTo>
                    <a:cubicBezTo>
                      <a:pt x="2857" y="4084"/>
                      <a:pt x="3086" y="4132"/>
                      <a:pt x="3310" y="4132"/>
                    </a:cubicBezTo>
                    <a:cubicBezTo>
                      <a:pt x="3969" y="4132"/>
                      <a:pt x="4589" y="3720"/>
                      <a:pt x="4838" y="3048"/>
                    </a:cubicBezTo>
                    <a:lnTo>
                      <a:pt x="4938" y="2882"/>
                    </a:lnTo>
                    <a:cubicBezTo>
                      <a:pt x="5271" y="1981"/>
                      <a:pt x="4838" y="980"/>
                      <a:pt x="3970" y="647"/>
                    </a:cubicBezTo>
                    <a:lnTo>
                      <a:pt x="2636" y="113"/>
                    </a:lnTo>
                    <a:cubicBezTo>
                      <a:pt x="2438" y="37"/>
                      <a:pt x="2232" y="0"/>
                      <a:pt x="203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34"/>
              <p:cNvSpPr/>
              <p:nvPr/>
            </p:nvSpPr>
            <p:spPr>
              <a:xfrm flipH="1">
                <a:off x="4074077" y="2403674"/>
                <a:ext cx="103642" cy="72408"/>
              </a:xfrm>
              <a:custGeom>
                <a:rect b="b" l="l" r="r" t="t"/>
                <a:pathLst>
                  <a:path extrusionOk="0" h="3380" w="4838">
                    <a:moveTo>
                      <a:pt x="3737" y="0"/>
                    </a:moveTo>
                    <a:lnTo>
                      <a:pt x="3737" y="0"/>
                    </a:lnTo>
                    <a:cubicBezTo>
                      <a:pt x="3804" y="367"/>
                      <a:pt x="3804" y="767"/>
                      <a:pt x="3670" y="1134"/>
                    </a:cubicBezTo>
                    <a:cubicBezTo>
                      <a:pt x="3389" y="1825"/>
                      <a:pt x="2715" y="2261"/>
                      <a:pt x="2025" y="2261"/>
                    </a:cubicBezTo>
                    <a:cubicBezTo>
                      <a:pt x="1815" y="2261"/>
                      <a:pt x="1604" y="2220"/>
                      <a:pt x="1402" y="2135"/>
                    </a:cubicBezTo>
                    <a:lnTo>
                      <a:pt x="234" y="1668"/>
                    </a:lnTo>
                    <a:cubicBezTo>
                      <a:pt x="134" y="1635"/>
                      <a:pt x="101" y="1568"/>
                      <a:pt x="1" y="1568"/>
                    </a:cubicBezTo>
                    <a:cubicBezTo>
                      <a:pt x="134" y="2135"/>
                      <a:pt x="501" y="2535"/>
                      <a:pt x="1068" y="2802"/>
                    </a:cubicBezTo>
                    <a:lnTo>
                      <a:pt x="2236" y="3236"/>
                    </a:lnTo>
                    <a:cubicBezTo>
                      <a:pt x="2456" y="3334"/>
                      <a:pt x="2684" y="3380"/>
                      <a:pt x="2908" y="3380"/>
                    </a:cubicBezTo>
                    <a:cubicBezTo>
                      <a:pt x="3600" y="3380"/>
                      <a:pt x="4252" y="2941"/>
                      <a:pt x="4504" y="2235"/>
                    </a:cubicBezTo>
                    <a:cubicBezTo>
                      <a:pt x="4838" y="1368"/>
                      <a:pt x="4471" y="400"/>
                      <a:pt x="3737"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34"/>
              <p:cNvSpPr/>
              <p:nvPr/>
            </p:nvSpPr>
            <p:spPr>
              <a:xfrm flipH="1">
                <a:off x="3943314" y="2442599"/>
                <a:ext cx="112918" cy="87832"/>
              </a:xfrm>
              <a:custGeom>
                <a:rect b="b" l="l" r="r" t="t"/>
                <a:pathLst>
                  <a:path extrusionOk="0" h="4100" w="5271">
                    <a:moveTo>
                      <a:pt x="2006" y="1"/>
                    </a:moveTo>
                    <a:cubicBezTo>
                      <a:pt x="1331" y="1"/>
                      <a:pt x="689" y="390"/>
                      <a:pt x="434" y="1052"/>
                    </a:cubicBezTo>
                    <a:lnTo>
                      <a:pt x="334" y="1219"/>
                    </a:lnTo>
                    <a:cubicBezTo>
                      <a:pt x="1" y="2119"/>
                      <a:pt x="434" y="3120"/>
                      <a:pt x="1301" y="3453"/>
                    </a:cubicBezTo>
                    <a:lnTo>
                      <a:pt x="2636" y="3987"/>
                    </a:lnTo>
                    <a:cubicBezTo>
                      <a:pt x="2834" y="4064"/>
                      <a:pt x="3038" y="4100"/>
                      <a:pt x="3238" y="4100"/>
                    </a:cubicBezTo>
                    <a:cubicBezTo>
                      <a:pt x="3914" y="4100"/>
                      <a:pt x="4554" y="3689"/>
                      <a:pt x="4837" y="3020"/>
                    </a:cubicBezTo>
                    <a:lnTo>
                      <a:pt x="4937" y="2853"/>
                    </a:lnTo>
                    <a:cubicBezTo>
                      <a:pt x="5271" y="1986"/>
                      <a:pt x="4837" y="985"/>
                      <a:pt x="3970" y="651"/>
                    </a:cubicBezTo>
                    <a:lnTo>
                      <a:pt x="2636" y="118"/>
                    </a:lnTo>
                    <a:cubicBezTo>
                      <a:pt x="2430" y="39"/>
                      <a:pt x="2216" y="1"/>
                      <a:pt x="20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34"/>
              <p:cNvSpPr/>
              <p:nvPr/>
            </p:nvSpPr>
            <p:spPr>
              <a:xfrm flipH="1">
                <a:off x="3945456" y="2457980"/>
                <a:ext cx="103621" cy="72729"/>
              </a:xfrm>
              <a:custGeom>
                <a:rect b="b" l="l" r="r" t="t"/>
                <a:pathLst>
                  <a:path extrusionOk="0" h="3395" w="4837">
                    <a:moveTo>
                      <a:pt x="3736" y="0"/>
                    </a:moveTo>
                    <a:lnTo>
                      <a:pt x="3736" y="0"/>
                    </a:lnTo>
                    <a:cubicBezTo>
                      <a:pt x="3803" y="367"/>
                      <a:pt x="3803" y="767"/>
                      <a:pt x="3669" y="1134"/>
                    </a:cubicBezTo>
                    <a:cubicBezTo>
                      <a:pt x="3388" y="1825"/>
                      <a:pt x="2714" y="2261"/>
                      <a:pt x="2024" y="2261"/>
                    </a:cubicBezTo>
                    <a:cubicBezTo>
                      <a:pt x="1814" y="2261"/>
                      <a:pt x="1603" y="2221"/>
                      <a:pt x="1401" y="2135"/>
                    </a:cubicBezTo>
                    <a:lnTo>
                      <a:pt x="234" y="1668"/>
                    </a:lnTo>
                    <a:cubicBezTo>
                      <a:pt x="134" y="1635"/>
                      <a:pt x="100" y="1601"/>
                      <a:pt x="0" y="1601"/>
                    </a:cubicBezTo>
                    <a:cubicBezTo>
                      <a:pt x="134" y="2135"/>
                      <a:pt x="500" y="2535"/>
                      <a:pt x="1034" y="2802"/>
                    </a:cubicBezTo>
                    <a:lnTo>
                      <a:pt x="2235" y="3269"/>
                    </a:lnTo>
                    <a:cubicBezTo>
                      <a:pt x="2445" y="3355"/>
                      <a:pt x="2662" y="3395"/>
                      <a:pt x="2876" y="3395"/>
                    </a:cubicBezTo>
                    <a:cubicBezTo>
                      <a:pt x="3580" y="3395"/>
                      <a:pt x="4247" y="2959"/>
                      <a:pt x="4503" y="2268"/>
                    </a:cubicBezTo>
                    <a:cubicBezTo>
                      <a:pt x="4837" y="1401"/>
                      <a:pt x="4503" y="467"/>
                      <a:pt x="3736"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34"/>
              <p:cNvSpPr/>
              <p:nvPr/>
            </p:nvSpPr>
            <p:spPr>
              <a:xfrm flipH="1">
                <a:off x="3831103" y="2496198"/>
                <a:ext cx="112232" cy="87832"/>
              </a:xfrm>
              <a:custGeom>
                <a:rect b="b" l="l" r="r" t="t"/>
                <a:pathLst>
                  <a:path extrusionOk="0" h="4100" w="5239">
                    <a:moveTo>
                      <a:pt x="1988" y="1"/>
                    </a:moveTo>
                    <a:cubicBezTo>
                      <a:pt x="1298" y="1"/>
                      <a:pt x="656" y="390"/>
                      <a:pt x="401" y="1052"/>
                    </a:cubicBezTo>
                    <a:lnTo>
                      <a:pt x="335" y="1218"/>
                    </a:lnTo>
                    <a:cubicBezTo>
                      <a:pt x="1" y="2119"/>
                      <a:pt x="401" y="3120"/>
                      <a:pt x="1302" y="3453"/>
                    </a:cubicBezTo>
                    <a:lnTo>
                      <a:pt x="2636" y="3987"/>
                    </a:lnTo>
                    <a:cubicBezTo>
                      <a:pt x="2835" y="4063"/>
                      <a:pt x="3040" y="4099"/>
                      <a:pt x="3243" y="4099"/>
                    </a:cubicBezTo>
                    <a:cubicBezTo>
                      <a:pt x="3926" y="4099"/>
                      <a:pt x="4580" y="3689"/>
                      <a:pt x="4838" y="3020"/>
                    </a:cubicBezTo>
                    <a:lnTo>
                      <a:pt x="4904" y="2853"/>
                    </a:lnTo>
                    <a:cubicBezTo>
                      <a:pt x="5238" y="1986"/>
                      <a:pt x="4838" y="985"/>
                      <a:pt x="3970" y="651"/>
                    </a:cubicBezTo>
                    <a:lnTo>
                      <a:pt x="2636" y="118"/>
                    </a:lnTo>
                    <a:cubicBezTo>
                      <a:pt x="2422" y="38"/>
                      <a:pt x="2203" y="1"/>
                      <a:pt x="1988"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34"/>
              <p:cNvSpPr/>
              <p:nvPr/>
            </p:nvSpPr>
            <p:spPr>
              <a:xfrm flipH="1">
                <a:off x="3831831" y="2511558"/>
                <a:ext cx="104349" cy="72751"/>
              </a:xfrm>
              <a:custGeom>
                <a:rect b="b" l="l" r="r" t="t"/>
                <a:pathLst>
                  <a:path extrusionOk="0" h="3396" w="4871">
                    <a:moveTo>
                      <a:pt x="3703" y="1"/>
                    </a:moveTo>
                    <a:lnTo>
                      <a:pt x="3703" y="1"/>
                    </a:lnTo>
                    <a:cubicBezTo>
                      <a:pt x="3770" y="368"/>
                      <a:pt x="3770" y="768"/>
                      <a:pt x="3670" y="1135"/>
                    </a:cubicBezTo>
                    <a:cubicBezTo>
                      <a:pt x="3363" y="1826"/>
                      <a:pt x="2683" y="2262"/>
                      <a:pt x="1992" y="2262"/>
                    </a:cubicBezTo>
                    <a:cubicBezTo>
                      <a:pt x="1781" y="2262"/>
                      <a:pt x="1570" y="2221"/>
                      <a:pt x="1368" y="2136"/>
                    </a:cubicBezTo>
                    <a:lnTo>
                      <a:pt x="201" y="1669"/>
                    </a:lnTo>
                    <a:cubicBezTo>
                      <a:pt x="134" y="1635"/>
                      <a:pt x="67" y="1602"/>
                      <a:pt x="1" y="1602"/>
                    </a:cubicBezTo>
                    <a:cubicBezTo>
                      <a:pt x="134" y="2136"/>
                      <a:pt x="501" y="2536"/>
                      <a:pt x="1035" y="2803"/>
                    </a:cubicBezTo>
                    <a:lnTo>
                      <a:pt x="2202" y="3270"/>
                    </a:lnTo>
                    <a:cubicBezTo>
                      <a:pt x="2412" y="3356"/>
                      <a:pt x="2631" y="3396"/>
                      <a:pt x="2848" y="3396"/>
                    </a:cubicBezTo>
                    <a:cubicBezTo>
                      <a:pt x="3560" y="3396"/>
                      <a:pt x="4248" y="2960"/>
                      <a:pt x="4504" y="2269"/>
                    </a:cubicBezTo>
                    <a:cubicBezTo>
                      <a:pt x="4871" y="1402"/>
                      <a:pt x="4504" y="435"/>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34"/>
              <p:cNvSpPr/>
              <p:nvPr/>
            </p:nvSpPr>
            <p:spPr>
              <a:xfrm flipH="1">
                <a:off x="3706059" y="2549797"/>
                <a:ext cx="112211" cy="87832"/>
              </a:xfrm>
              <a:custGeom>
                <a:rect b="b" l="l" r="r" t="t"/>
                <a:pathLst>
                  <a:path extrusionOk="0" h="4100" w="5238">
                    <a:moveTo>
                      <a:pt x="1987" y="0"/>
                    </a:moveTo>
                    <a:cubicBezTo>
                      <a:pt x="1297" y="0"/>
                      <a:pt x="655" y="390"/>
                      <a:pt x="401" y="1051"/>
                    </a:cubicBezTo>
                    <a:lnTo>
                      <a:pt x="334" y="1218"/>
                    </a:lnTo>
                    <a:cubicBezTo>
                      <a:pt x="0" y="2119"/>
                      <a:pt x="401" y="3120"/>
                      <a:pt x="1301" y="3453"/>
                    </a:cubicBezTo>
                    <a:lnTo>
                      <a:pt x="2636" y="3987"/>
                    </a:lnTo>
                    <a:cubicBezTo>
                      <a:pt x="2834" y="4063"/>
                      <a:pt x="3039" y="4099"/>
                      <a:pt x="3242" y="4099"/>
                    </a:cubicBezTo>
                    <a:cubicBezTo>
                      <a:pt x="3926" y="4099"/>
                      <a:pt x="4580" y="3688"/>
                      <a:pt x="4837" y="3019"/>
                    </a:cubicBezTo>
                    <a:lnTo>
                      <a:pt x="4904" y="2853"/>
                    </a:lnTo>
                    <a:cubicBezTo>
                      <a:pt x="5238" y="1985"/>
                      <a:pt x="4837" y="985"/>
                      <a:pt x="3970" y="651"/>
                    </a:cubicBezTo>
                    <a:lnTo>
                      <a:pt x="2636" y="117"/>
                    </a:lnTo>
                    <a:cubicBezTo>
                      <a:pt x="2422" y="38"/>
                      <a:pt x="2202" y="0"/>
                      <a:pt x="198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34"/>
              <p:cNvSpPr/>
              <p:nvPr/>
            </p:nvSpPr>
            <p:spPr>
              <a:xfrm flipH="1">
                <a:off x="3706766" y="2565157"/>
                <a:ext cx="103642" cy="72751"/>
              </a:xfrm>
              <a:custGeom>
                <a:rect b="b" l="l" r="r" t="t"/>
                <a:pathLst>
                  <a:path extrusionOk="0" h="3396" w="4838">
                    <a:moveTo>
                      <a:pt x="3703" y="1"/>
                    </a:moveTo>
                    <a:lnTo>
                      <a:pt x="3703" y="1"/>
                    </a:lnTo>
                    <a:cubicBezTo>
                      <a:pt x="3803" y="368"/>
                      <a:pt x="3803" y="768"/>
                      <a:pt x="3670" y="1135"/>
                    </a:cubicBezTo>
                    <a:cubicBezTo>
                      <a:pt x="3391" y="1845"/>
                      <a:pt x="2727" y="2266"/>
                      <a:pt x="2028" y="2266"/>
                    </a:cubicBezTo>
                    <a:cubicBezTo>
                      <a:pt x="1808" y="2266"/>
                      <a:pt x="1584" y="2224"/>
                      <a:pt x="1368" y="2136"/>
                    </a:cubicBezTo>
                    <a:lnTo>
                      <a:pt x="201" y="1669"/>
                    </a:lnTo>
                    <a:cubicBezTo>
                      <a:pt x="134" y="1635"/>
                      <a:pt x="100" y="1602"/>
                      <a:pt x="0" y="1602"/>
                    </a:cubicBezTo>
                    <a:cubicBezTo>
                      <a:pt x="134" y="2136"/>
                      <a:pt x="501" y="2569"/>
                      <a:pt x="1034" y="2803"/>
                    </a:cubicBezTo>
                    <a:lnTo>
                      <a:pt x="2202" y="3270"/>
                    </a:lnTo>
                    <a:cubicBezTo>
                      <a:pt x="2420" y="3355"/>
                      <a:pt x="2643" y="3396"/>
                      <a:pt x="2861" y="3396"/>
                    </a:cubicBezTo>
                    <a:cubicBezTo>
                      <a:pt x="3580" y="3396"/>
                      <a:pt x="4248" y="2960"/>
                      <a:pt x="4504" y="2269"/>
                    </a:cubicBezTo>
                    <a:cubicBezTo>
                      <a:pt x="4837" y="1402"/>
                      <a:pt x="4470" y="434"/>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34"/>
              <p:cNvSpPr/>
              <p:nvPr/>
            </p:nvSpPr>
            <p:spPr>
              <a:xfrm flipH="1">
                <a:off x="3571719" y="2604103"/>
                <a:ext cx="112918" cy="88218"/>
              </a:xfrm>
              <a:custGeom>
                <a:rect b="b" l="l" r="r" t="t"/>
                <a:pathLst>
                  <a:path extrusionOk="0" h="4118" w="5271">
                    <a:moveTo>
                      <a:pt x="2009" y="1"/>
                    </a:moveTo>
                    <a:cubicBezTo>
                      <a:pt x="1333" y="1"/>
                      <a:pt x="689" y="397"/>
                      <a:pt x="434" y="1085"/>
                    </a:cubicBezTo>
                    <a:lnTo>
                      <a:pt x="334" y="1218"/>
                    </a:lnTo>
                    <a:cubicBezTo>
                      <a:pt x="0" y="2119"/>
                      <a:pt x="434" y="3120"/>
                      <a:pt x="1301" y="3453"/>
                    </a:cubicBezTo>
                    <a:lnTo>
                      <a:pt x="2635" y="3987"/>
                    </a:lnTo>
                    <a:cubicBezTo>
                      <a:pt x="2845" y="4075"/>
                      <a:pt x="3060" y="4117"/>
                      <a:pt x="3271" y="4117"/>
                    </a:cubicBezTo>
                    <a:cubicBezTo>
                      <a:pt x="3935" y="4117"/>
                      <a:pt x="4559" y="3703"/>
                      <a:pt x="4837" y="3020"/>
                    </a:cubicBezTo>
                    <a:lnTo>
                      <a:pt x="4937" y="2853"/>
                    </a:lnTo>
                    <a:cubicBezTo>
                      <a:pt x="5271" y="1986"/>
                      <a:pt x="4837" y="985"/>
                      <a:pt x="3970" y="651"/>
                    </a:cubicBezTo>
                    <a:lnTo>
                      <a:pt x="2635" y="118"/>
                    </a:lnTo>
                    <a:cubicBezTo>
                      <a:pt x="2431" y="39"/>
                      <a:pt x="2218" y="1"/>
                      <a:pt x="200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34"/>
              <p:cNvSpPr/>
              <p:nvPr/>
            </p:nvSpPr>
            <p:spPr>
              <a:xfrm flipH="1">
                <a:off x="3573861" y="2620898"/>
                <a:ext cx="103642" cy="72130"/>
              </a:xfrm>
              <a:custGeom>
                <a:rect b="b" l="l" r="r" t="t"/>
                <a:pathLst>
                  <a:path extrusionOk="0" h="3367" w="4838">
                    <a:moveTo>
                      <a:pt x="3737" y="1"/>
                    </a:moveTo>
                    <a:lnTo>
                      <a:pt x="3737" y="1"/>
                    </a:lnTo>
                    <a:cubicBezTo>
                      <a:pt x="3804" y="368"/>
                      <a:pt x="3804" y="735"/>
                      <a:pt x="3670" y="1135"/>
                    </a:cubicBezTo>
                    <a:cubicBezTo>
                      <a:pt x="3393" y="1814"/>
                      <a:pt x="2737" y="2247"/>
                      <a:pt x="2059" y="2247"/>
                    </a:cubicBezTo>
                    <a:cubicBezTo>
                      <a:pt x="1838" y="2247"/>
                      <a:pt x="1615" y="2201"/>
                      <a:pt x="1402" y="2102"/>
                    </a:cubicBezTo>
                    <a:lnTo>
                      <a:pt x="234" y="1669"/>
                    </a:lnTo>
                    <a:cubicBezTo>
                      <a:pt x="134" y="1602"/>
                      <a:pt x="101" y="1568"/>
                      <a:pt x="1" y="1568"/>
                    </a:cubicBezTo>
                    <a:cubicBezTo>
                      <a:pt x="134" y="2102"/>
                      <a:pt x="501" y="2536"/>
                      <a:pt x="1068" y="2769"/>
                    </a:cubicBezTo>
                    <a:lnTo>
                      <a:pt x="2236" y="3236"/>
                    </a:lnTo>
                    <a:cubicBezTo>
                      <a:pt x="2452" y="3324"/>
                      <a:pt x="2676" y="3366"/>
                      <a:pt x="2896" y="3366"/>
                    </a:cubicBezTo>
                    <a:cubicBezTo>
                      <a:pt x="3592" y="3366"/>
                      <a:pt x="4251" y="2945"/>
                      <a:pt x="4504" y="2236"/>
                    </a:cubicBezTo>
                    <a:cubicBezTo>
                      <a:pt x="4838" y="1335"/>
                      <a:pt x="4504" y="401"/>
                      <a:pt x="3737"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34"/>
              <p:cNvSpPr/>
              <p:nvPr/>
            </p:nvSpPr>
            <p:spPr>
              <a:xfrm flipH="1">
                <a:off x="3443098" y="2659223"/>
                <a:ext cx="112918" cy="88454"/>
              </a:xfrm>
              <a:custGeom>
                <a:rect b="b" l="l" r="r" t="t"/>
                <a:pathLst>
                  <a:path extrusionOk="0" h="4129" w="5271">
                    <a:moveTo>
                      <a:pt x="2029" y="1"/>
                    </a:moveTo>
                    <a:cubicBezTo>
                      <a:pt x="1346" y="1"/>
                      <a:pt x="691" y="411"/>
                      <a:pt x="434" y="1080"/>
                    </a:cubicBezTo>
                    <a:lnTo>
                      <a:pt x="334" y="1247"/>
                    </a:lnTo>
                    <a:cubicBezTo>
                      <a:pt x="1" y="2114"/>
                      <a:pt x="434" y="3115"/>
                      <a:pt x="1301" y="3449"/>
                    </a:cubicBezTo>
                    <a:lnTo>
                      <a:pt x="2636" y="4016"/>
                    </a:lnTo>
                    <a:cubicBezTo>
                      <a:pt x="2834" y="4092"/>
                      <a:pt x="3040" y="4128"/>
                      <a:pt x="3242" y="4128"/>
                    </a:cubicBezTo>
                    <a:cubicBezTo>
                      <a:pt x="3926" y="4128"/>
                      <a:pt x="4580" y="3717"/>
                      <a:pt x="4837" y="3048"/>
                    </a:cubicBezTo>
                    <a:lnTo>
                      <a:pt x="4937" y="2882"/>
                    </a:lnTo>
                    <a:cubicBezTo>
                      <a:pt x="5271" y="2014"/>
                      <a:pt x="4837" y="1014"/>
                      <a:pt x="3970" y="680"/>
                    </a:cubicBezTo>
                    <a:lnTo>
                      <a:pt x="2636" y="113"/>
                    </a:lnTo>
                    <a:cubicBezTo>
                      <a:pt x="2437" y="37"/>
                      <a:pt x="2232" y="1"/>
                      <a:pt x="202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34"/>
              <p:cNvSpPr/>
              <p:nvPr/>
            </p:nvSpPr>
            <p:spPr>
              <a:xfrm flipH="1">
                <a:off x="3443805" y="2675204"/>
                <a:ext cx="103642" cy="72751"/>
              </a:xfrm>
              <a:custGeom>
                <a:rect b="b" l="l" r="r" t="t"/>
                <a:pathLst>
                  <a:path extrusionOk="0" h="3396" w="4838">
                    <a:moveTo>
                      <a:pt x="3703" y="1"/>
                    </a:moveTo>
                    <a:lnTo>
                      <a:pt x="3703" y="1"/>
                    </a:lnTo>
                    <a:cubicBezTo>
                      <a:pt x="3770" y="368"/>
                      <a:pt x="3770" y="768"/>
                      <a:pt x="3670" y="1135"/>
                    </a:cubicBezTo>
                    <a:cubicBezTo>
                      <a:pt x="3363" y="1826"/>
                      <a:pt x="2683" y="2261"/>
                      <a:pt x="1992" y="2261"/>
                    </a:cubicBezTo>
                    <a:cubicBezTo>
                      <a:pt x="1782" y="2261"/>
                      <a:pt x="1571" y="2221"/>
                      <a:pt x="1368" y="2136"/>
                    </a:cubicBezTo>
                    <a:lnTo>
                      <a:pt x="201" y="1669"/>
                    </a:lnTo>
                    <a:cubicBezTo>
                      <a:pt x="101" y="1635"/>
                      <a:pt x="68" y="1602"/>
                      <a:pt x="1" y="1602"/>
                    </a:cubicBezTo>
                    <a:cubicBezTo>
                      <a:pt x="101" y="2136"/>
                      <a:pt x="468" y="2536"/>
                      <a:pt x="1035" y="2803"/>
                    </a:cubicBezTo>
                    <a:lnTo>
                      <a:pt x="2202" y="3270"/>
                    </a:lnTo>
                    <a:cubicBezTo>
                      <a:pt x="2412" y="3355"/>
                      <a:pt x="2631" y="3396"/>
                      <a:pt x="2848" y="3396"/>
                    </a:cubicBezTo>
                    <a:cubicBezTo>
                      <a:pt x="3561" y="3396"/>
                      <a:pt x="4248" y="2960"/>
                      <a:pt x="4504" y="2269"/>
                    </a:cubicBezTo>
                    <a:cubicBezTo>
                      <a:pt x="4838" y="1368"/>
                      <a:pt x="4437" y="468"/>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34"/>
              <p:cNvSpPr/>
              <p:nvPr/>
            </p:nvSpPr>
            <p:spPr>
              <a:xfrm flipH="1">
                <a:off x="3310879" y="2714150"/>
                <a:ext cx="112939" cy="88132"/>
              </a:xfrm>
              <a:custGeom>
                <a:rect b="b" l="l" r="r" t="t"/>
                <a:pathLst>
                  <a:path extrusionOk="0" h="4114" w="5272">
                    <a:moveTo>
                      <a:pt x="2006" y="0"/>
                    </a:moveTo>
                    <a:cubicBezTo>
                      <a:pt x="1331" y="0"/>
                      <a:pt x="689" y="390"/>
                      <a:pt x="434" y="1052"/>
                    </a:cubicBezTo>
                    <a:lnTo>
                      <a:pt x="334" y="1218"/>
                    </a:lnTo>
                    <a:cubicBezTo>
                      <a:pt x="1" y="2119"/>
                      <a:pt x="434" y="3120"/>
                      <a:pt x="1302" y="3453"/>
                    </a:cubicBezTo>
                    <a:lnTo>
                      <a:pt x="2636" y="3987"/>
                    </a:lnTo>
                    <a:cubicBezTo>
                      <a:pt x="2839" y="4073"/>
                      <a:pt x="3050" y="4113"/>
                      <a:pt x="3257" y="4113"/>
                    </a:cubicBezTo>
                    <a:cubicBezTo>
                      <a:pt x="3935" y="4113"/>
                      <a:pt x="4582" y="3684"/>
                      <a:pt x="4837" y="3020"/>
                    </a:cubicBezTo>
                    <a:lnTo>
                      <a:pt x="4937" y="2853"/>
                    </a:lnTo>
                    <a:cubicBezTo>
                      <a:pt x="5271" y="1986"/>
                      <a:pt x="4837" y="985"/>
                      <a:pt x="3970" y="651"/>
                    </a:cubicBezTo>
                    <a:lnTo>
                      <a:pt x="2636" y="118"/>
                    </a:lnTo>
                    <a:cubicBezTo>
                      <a:pt x="2430" y="38"/>
                      <a:pt x="2216" y="0"/>
                      <a:pt x="200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34"/>
              <p:cNvSpPr/>
              <p:nvPr/>
            </p:nvSpPr>
            <p:spPr>
              <a:xfrm flipH="1">
                <a:off x="3311607" y="2730945"/>
                <a:ext cx="103642" cy="72130"/>
              </a:xfrm>
              <a:custGeom>
                <a:rect b="b" l="l" r="r" t="t"/>
                <a:pathLst>
                  <a:path extrusionOk="0" h="3367" w="4838">
                    <a:moveTo>
                      <a:pt x="3704" y="1"/>
                    </a:moveTo>
                    <a:lnTo>
                      <a:pt x="3704" y="1"/>
                    </a:lnTo>
                    <a:cubicBezTo>
                      <a:pt x="3770" y="368"/>
                      <a:pt x="3770" y="735"/>
                      <a:pt x="3670" y="1101"/>
                    </a:cubicBezTo>
                    <a:cubicBezTo>
                      <a:pt x="3368" y="1807"/>
                      <a:pt x="2704" y="2246"/>
                      <a:pt x="2023" y="2246"/>
                    </a:cubicBezTo>
                    <a:cubicBezTo>
                      <a:pt x="1803" y="2246"/>
                      <a:pt x="1581" y="2200"/>
                      <a:pt x="1369" y="2102"/>
                    </a:cubicBezTo>
                    <a:lnTo>
                      <a:pt x="201" y="1635"/>
                    </a:lnTo>
                    <a:cubicBezTo>
                      <a:pt x="101" y="1602"/>
                      <a:pt x="68" y="1568"/>
                      <a:pt x="1" y="1568"/>
                    </a:cubicBezTo>
                    <a:cubicBezTo>
                      <a:pt x="101" y="2102"/>
                      <a:pt x="501" y="2536"/>
                      <a:pt x="1035" y="2769"/>
                    </a:cubicBezTo>
                    <a:lnTo>
                      <a:pt x="2202" y="3236"/>
                    </a:lnTo>
                    <a:cubicBezTo>
                      <a:pt x="2419" y="3324"/>
                      <a:pt x="2644" y="3366"/>
                      <a:pt x="2867" y="3366"/>
                    </a:cubicBezTo>
                    <a:cubicBezTo>
                      <a:pt x="3573" y="3366"/>
                      <a:pt x="4251" y="2945"/>
                      <a:pt x="4504" y="2236"/>
                    </a:cubicBezTo>
                    <a:cubicBezTo>
                      <a:pt x="4838" y="1335"/>
                      <a:pt x="4437" y="401"/>
                      <a:pt x="3704"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34"/>
              <p:cNvSpPr/>
              <p:nvPr/>
            </p:nvSpPr>
            <p:spPr>
              <a:xfrm flipH="1">
                <a:off x="3185835" y="2767749"/>
                <a:ext cx="112918" cy="88111"/>
              </a:xfrm>
              <a:custGeom>
                <a:rect b="b" l="l" r="r" t="t"/>
                <a:pathLst>
                  <a:path extrusionOk="0" h="4113" w="5271">
                    <a:moveTo>
                      <a:pt x="2005" y="0"/>
                    </a:moveTo>
                    <a:cubicBezTo>
                      <a:pt x="1330" y="0"/>
                      <a:pt x="688" y="390"/>
                      <a:pt x="434" y="1051"/>
                    </a:cubicBezTo>
                    <a:lnTo>
                      <a:pt x="334" y="1218"/>
                    </a:lnTo>
                    <a:cubicBezTo>
                      <a:pt x="0" y="2119"/>
                      <a:pt x="434" y="3119"/>
                      <a:pt x="1301" y="3453"/>
                    </a:cubicBezTo>
                    <a:lnTo>
                      <a:pt x="2635" y="3987"/>
                    </a:lnTo>
                    <a:cubicBezTo>
                      <a:pt x="2839" y="4073"/>
                      <a:pt x="3049" y="4113"/>
                      <a:pt x="3257" y="4113"/>
                    </a:cubicBezTo>
                    <a:cubicBezTo>
                      <a:pt x="3935" y="4113"/>
                      <a:pt x="4581" y="3683"/>
                      <a:pt x="4837" y="3019"/>
                    </a:cubicBezTo>
                    <a:lnTo>
                      <a:pt x="4937" y="2853"/>
                    </a:lnTo>
                    <a:cubicBezTo>
                      <a:pt x="5271" y="1985"/>
                      <a:pt x="4837" y="985"/>
                      <a:pt x="3970" y="651"/>
                    </a:cubicBezTo>
                    <a:lnTo>
                      <a:pt x="2635" y="117"/>
                    </a:lnTo>
                    <a:cubicBezTo>
                      <a:pt x="2429" y="38"/>
                      <a:pt x="2216" y="0"/>
                      <a:pt x="200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34"/>
              <p:cNvSpPr/>
              <p:nvPr/>
            </p:nvSpPr>
            <p:spPr>
              <a:xfrm flipH="1">
                <a:off x="3186542" y="2784544"/>
                <a:ext cx="103642" cy="72130"/>
              </a:xfrm>
              <a:custGeom>
                <a:rect b="b" l="l" r="r" t="t"/>
                <a:pathLst>
                  <a:path extrusionOk="0" h="3367" w="4838">
                    <a:moveTo>
                      <a:pt x="3703" y="0"/>
                    </a:moveTo>
                    <a:lnTo>
                      <a:pt x="3703" y="0"/>
                    </a:lnTo>
                    <a:cubicBezTo>
                      <a:pt x="3770" y="367"/>
                      <a:pt x="3770" y="734"/>
                      <a:pt x="3670" y="1101"/>
                    </a:cubicBezTo>
                    <a:cubicBezTo>
                      <a:pt x="3367" y="1807"/>
                      <a:pt x="2703" y="2246"/>
                      <a:pt x="2023" y="2246"/>
                    </a:cubicBezTo>
                    <a:cubicBezTo>
                      <a:pt x="1802" y="2246"/>
                      <a:pt x="1580" y="2200"/>
                      <a:pt x="1368" y="2102"/>
                    </a:cubicBezTo>
                    <a:lnTo>
                      <a:pt x="201" y="1635"/>
                    </a:lnTo>
                    <a:cubicBezTo>
                      <a:pt x="100" y="1602"/>
                      <a:pt x="67" y="1568"/>
                      <a:pt x="0" y="1568"/>
                    </a:cubicBezTo>
                    <a:cubicBezTo>
                      <a:pt x="100" y="2102"/>
                      <a:pt x="501" y="2536"/>
                      <a:pt x="1034" y="2769"/>
                    </a:cubicBezTo>
                    <a:lnTo>
                      <a:pt x="2202" y="3236"/>
                    </a:lnTo>
                    <a:cubicBezTo>
                      <a:pt x="2418" y="3324"/>
                      <a:pt x="2644" y="3366"/>
                      <a:pt x="2867" y="3366"/>
                    </a:cubicBezTo>
                    <a:cubicBezTo>
                      <a:pt x="3573" y="3366"/>
                      <a:pt x="4250" y="2945"/>
                      <a:pt x="4504" y="2235"/>
                    </a:cubicBezTo>
                    <a:cubicBezTo>
                      <a:pt x="4837" y="1335"/>
                      <a:pt x="4437" y="401"/>
                      <a:pt x="3703"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34"/>
              <p:cNvSpPr/>
              <p:nvPr/>
            </p:nvSpPr>
            <p:spPr>
              <a:xfrm flipH="1">
                <a:off x="3052202" y="2822784"/>
                <a:ext cx="112211" cy="87918"/>
              </a:xfrm>
              <a:custGeom>
                <a:rect b="b" l="l" r="r" t="t"/>
                <a:pathLst>
                  <a:path extrusionOk="0" h="4104" w="5238">
                    <a:moveTo>
                      <a:pt x="1991" y="0"/>
                    </a:moveTo>
                    <a:cubicBezTo>
                      <a:pt x="1299" y="0"/>
                      <a:pt x="655" y="396"/>
                      <a:pt x="401" y="1084"/>
                    </a:cubicBezTo>
                    <a:lnTo>
                      <a:pt x="334" y="1251"/>
                    </a:lnTo>
                    <a:cubicBezTo>
                      <a:pt x="0" y="2118"/>
                      <a:pt x="401" y="3119"/>
                      <a:pt x="1301" y="3453"/>
                    </a:cubicBezTo>
                    <a:lnTo>
                      <a:pt x="2635" y="3986"/>
                    </a:lnTo>
                    <a:cubicBezTo>
                      <a:pt x="2841" y="4065"/>
                      <a:pt x="3055" y="4103"/>
                      <a:pt x="3265" y="4103"/>
                    </a:cubicBezTo>
                    <a:cubicBezTo>
                      <a:pt x="3941" y="4103"/>
                      <a:pt x="4583" y="3714"/>
                      <a:pt x="4837" y="3052"/>
                    </a:cubicBezTo>
                    <a:lnTo>
                      <a:pt x="4904" y="2885"/>
                    </a:lnTo>
                    <a:cubicBezTo>
                      <a:pt x="5237" y="1985"/>
                      <a:pt x="4837" y="984"/>
                      <a:pt x="3970" y="651"/>
                    </a:cubicBezTo>
                    <a:lnTo>
                      <a:pt x="2635" y="117"/>
                    </a:lnTo>
                    <a:cubicBezTo>
                      <a:pt x="2423" y="38"/>
                      <a:pt x="2205" y="0"/>
                      <a:pt x="19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34"/>
              <p:cNvSpPr/>
              <p:nvPr/>
            </p:nvSpPr>
            <p:spPr>
              <a:xfrm flipH="1">
                <a:off x="3052930" y="2838850"/>
                <a:ext cx="104349" cy="72130"/>
              </a:xfrm>
              <a:custGeom>
                <a:rect b="b" l="l" r="r" t="t"/>
                <a:pathLst>
                  <a:path extrusionOk="0" h="3367" w="4871">
                    <a:moveTo>
                      <a:pt x="3703" y="1"/>
                    </a:moveTo>
                    <a:cubicBezTo>
                      <a:pt x="3804" y="368"/>
                      <a:pt x="3804" y="734"/>
                      <a:pt x="3670" y="1135"/>
                    </a:cubicBezTo>
                    <a:cubicBezTo>
                      <a:pt x="3389" y="1826"/>
                      <a:pt x="2695" y="2261"/>
                      <a:pt x="1996" y="2261"/>
                    </a:cubicBezTo>
                    <a:cubicBezTo>
                      <a:pt x="1784" y="2261"/>
                      <a:pt x="1571" y="2221"/>
                      <a:pt x="1368" y="2135"/>
                    </a:cubicBezTo>
                    <a:lnTo>
                      <a:pt x="201" y="1668"/>
                    </a:lnTo>
                    <a:cubicBezTo>
                      <a:pt x="134" y="1602"/>
                      <a:pt x="68" y="1568"/>
                      <a:pt x="1" y="1568"/>
                    </a:cubicBezTo>
                    <a:cubicBezTo>
                      <a:pt x="134" y="2135"/>
                      <a:pt x="501" y="2536"/>
                      <a:pt x="1035" y="2769"/>
                    </a:cubicBezTo>
                    <a:lnTo>
                      <a:pt x="2202" y="3236"/>
                    </a:lnTo>
                    <a:cubicBezTo>
                      <a:pt x="2427" y="3324"/>
                      <a:pt x="2656" y="3366"/>
                      <a:pt x="2881" y="3366"/>
                    </a:cubicBezTo>
                    <a:cubicBezTo>
                      <a:pt x="3592" y="3366"/>
                      <a:pt x="4251" y="2945"/>
                      <a:pt x="4504" y="2236"/>
                    </a:cubicBezTo>
                    <a:cubicBezTo>
                      <a:pt x="4871" y="1368"/>
                      <a:pt x="4504" y="401"/>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34"/>
              <p:cNvSpPr/>
              <p:nvPr/>
            </p:nvSpPr>
            <p:spPr>
              <a:xfrm flipH="1">
                <a:off x="4179111" y="2156758"/>
                <a:ext cx="112939" cy="87832"/>
              </a:xfrm>
              <a:custGeom>
                <a:rect b="b" l="l" r="r" t="t"/>
                <a:pathLst>
                  <a:path extrusionOk="0" h="4100" w="5272">
                    <a:moveTo>
                      <a:pt x="2006" y="1"/>
                    </a:moveTo>
                    <a:cubicBezTo>
                      <a:pt x="1331" y="1"/>
                      <a:pt x="689" y="391"/>
                      <a:pt x="434" y="1052"/>
                    </a:cubicBezTo>
                    <a:lnTo>
                      <a:pt x="334" y="1219"/>
                    </a:lnTo>
                    <a:cubicBezTo>
                      <a:pt x="1" y="2119"/>
                      <a:pt x="434" y="3120"/>
                      <a:pt x="1302" y="3454"/>
                    </a:cubicBezTo>
                    <a:lnTo>
                      <a:pt x="2636" y="3987"/>
                    </a:lnTo>
                    <a:cubicBezTo>
                      <a:pt x="2834" y="4064"/>
                      <a:pt x="3040" y="4100"/>
                      <a:pt x="3242" y="4100"/>
                    </a:cubicBezTo>
                    <a:cubicBezTo>
                      <a:pt x="3926" y="4100"/>
                      <a:pt x="4580" y="3689"/>
                      <a:pt x="4837" y="3020"/>
                    </a:cubicBezTo>
                    <a:lnTo>
                      <a:pt x="4938" y="2853"/>
                    </a:lnTo>
                    <a:cubicBezTo>
                      <a:pt x="5271" y="1986"/>
                      <a:pt x="4837" y="985"/>
                      <a:pt x="3970" y="652"/>
                    </a:cubicBezTo>
                    <a:lnTo>
                      <a:pt x="2636" y="118"/>
                    </a:lnTo>
                    <a:cubicBezTo>
                      <a:pt x="2430" y="39"/>
                      <a:pt x="2216" y="1"/>
                      <a:pt x="200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34"/>
              <p:cNvSpPr/>
              <p:nvPr/>
            </p:nvSpPr>
            <p:spPr>
              <a:xfrm flipH="1">
                <a:off x="4179839" y="2172139"/>
                <a:ext cx="103642" cy="72751"/>
              </a:xfrm>
              <a:custGeom>
                <a:rect b="b" l="l" r="r" t="t"/>
                <a:pathLst>
                  <a:path extrusionOk="0" h="3396" w="4838">
                    <a:moveTo>
                      <a:pt x="3704" y="0"/>
                    </a:moveTo>
                    <a:lnTo>
                      <a:pt x="3704" y="0"/>
                    </a:lnTo>
                    <a:cubicBezTo>
                      <a:pt x="3770" y="367"/>
                      <a:pt x="3770" y="768"/>
                      <a:pt x="3670" y="1134"/>
                    </a:cubicBezTo>
                    <a:cubicBezTo>
                      <a:pt x="3363" y="1825"/>
                      <a:pt x="2683" y="2261"/>
                      <a:pt x="1992" y="2261"/>
                    </a:cubicBezTo>
                    <a:cubicBezTo>
                      <a:pt x="1782" y="2261"/>
                      <a:pt x="1571" y="2221"/>
                      <a:pt x="1369" y="2135"/>
                    </a:cubicBezTo>
                    <a:lnTo>
                      <a:pt x="201" y="1668"/>
                    </a:lnTo>
                    <a:cubicBezTo>
                      <a:pt x="101" y="1635"/>
                      <a:pt x="68" y="1601"/>
                      <a:pt x="1" y="1601"/>
                    </a:cubicBezTo>
                    <a:cubicBezTo>
                      <a:pt x="101" y="2135"/>
                      <a:pt x="501" y="2535"/>
                      <a:pt x="1035" y="2802"/>
                    </a:cubicBezTo>
                    <a:lnTo>
                      <a:pt x="2203" y="3269"/>
                    </a:lnTo>
                    <a:cubicBezTo>
                      <a:pt x="2412" y="3355"/>
                      <a:pt x="2631" y="3395"/>
                      <a:pt x="2848" y="3395"/>
                    </a:cubicBezTo>
                    <a:cubicBezTo>
                      <a:pt x="3561" y="3395"/>
                      <a:pt x="4248" y="2959"/>
                      <a:pt x="4504" y="2269"/>
                    </a:cubicBezTo>
                    <a:cubicBezTo>
                      <a:pt x="4838" y="1401"/>
                      <a:pt x="4504" y="467"/>
                      <a:pt x="3704"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34"/>
              <p:cNvSpPr/>
              <p:nvPr/>
            </p:nvSpPr>
            <p:spPr>
              <a:xfrm flipH="1">
                <a:off x="4053361" y="2210357"/>
                <a:ext cx="112211" cy="87832"/>
              </a:xfrm>
              <a:custGeom>
                <a:rect b="b" l="l" r="r" t="t"/>
                <a:pathLst>
                  <a:path extrusionOk="0" h="4100" w="5238">
                    <a:moveTo>
                      <a:pt x="1973" y="1"/>
                    </a:moveTo>
                    <a:cubicBezTo>
                      <a:pt x="1298" y="1"/>
                      <a:pt x="656" y="390"/>
                      <a:pt x="401" y="1052"/>
                    </a:cubicBezTo>
                    <a:lnTo>
                      <a:pt x="334" y="1218"/>
                    </a:lnTo>
                    <a:cubicBezTo>
                      <a:pt x="1" y="2119"/>
                      <a:pt x="401" y="3120"/>
                      <a:pt x="1268" y="3453"/>
                    </a:cubicBezTo>
                    <a:lnTo>
                      <a:pt x="2603" y="3987"/>
                    </a:lnTo>
                    <a:cubicBezTo>
                      <a:pt x="2794" y="4063"/>
                      <a:pt x="2993" y="4100"/>
                      <a:pt x="3192" y="4100"/>
                    </a:cubicBezTo>
                    <a:cubicBezTo>
                      <a:pt x="3863" y="4100"/>
                      <a:pt x="4529" y="3689"/>
                      <a:pt x="4838" y="3020"/>
                    </a:cubicBezTo>
                    <a:lnTo>
                      <a:pt x="4904" y="2853"/>
                    </a:lnTo>
                    <a:cubicBezTo>
                      <a:pt x="5238" y="1986"/>
                      <a:pt x="4838" y="985"/>
                      <a:pt x="3937" y="651"/>
                    </a:cubicBezTo>
                    <a:lnTo>
                      <a:pt x="2603" y="118"/>
                    </a:lnTo>
                    <a:cubicBezTo>
                      <a:pt x="2397" y="38"/>
                      <a:pt x="2183" y="1"/>
                      <a:pt x="197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34"/>
              <p:cNvSpPr/>
              <p:nvPr/>
            </p:nvSpPr>
            <p:spPr>
              <a:xfrm flipH="1">
                <a:off x="4054775" y="2225739"/>
                <a:ext cx="103642" cy="72729"/>
              </a:xfrm>
              <a:custGeom>
                <a:rect b="b" l="l" r="r" t="t"/>
                <a:pathLst>
                  <a:path extrusionOk="0" h="3395" w="4838">
                    <a:moveTo>
                      <a:pt x="3703" y="0"/>
                    </a:moveTo>
                    <a:lnTo>
                      <a:pt x="3703" y="0"/>
                    </a:lnTo>
                    <a:cubicBezTo>
                      <a:pt x="3770" y="367"/>
                      <a:pt x="3770" y="767"/>
                      <a:pt x="3670" y="1134"/>
                    </a:cubicBezTo>
                    <a:cubicBezTo>
                      <a:pt x="3363" y="1825"/>
                      <a:pt x="2683" y="2261"/>
                      <a:pt x="1991" y="2261"/>
                    </a:cubicBezTo>
                    <a:cubicBezTo>
                      <a:pt x="1781" y="2261"/>
                      <a:pt x="1570" y="2220"/>
                      <a:pt x="1368" y="2135"/>
                    </a:cubicBezTo>
                    <a:lnTo>
                      <a:pt x="201" y="1668"/>
                    </a:lnTo>
                    <a:cubicBezTo>
                      <a:pt x="101" y="1635"/>
                      <a:pt x="67" y="1601"/>
                      <a:pt x="0" y="1601"/>
                    </a:cubicBezTo>
                    <a:cubicBezTo>
                      <a:pt x="101" y="2135"/>
                      <a:pt x="501" y="2535"/>
                      <a:pt x="1035" y="2802"/>
                    </a:cubicBezTo>
                    <a:lnTo>
                      <a:pt x="2202" y="3269"/>
                    </a:lnTo>
                    <a:cubicBezTo>
                      <a:pt x="2412" y="3355"/>
                      <a:pt x="2631" y="3395"/>
                      <a:pt x="2847" y="3395"/>
                    </a:cubicBezTo>
                    <a:cubicBezTo>
                      <a:pt x="3560" y="3395"/>
                      <a:pt x="4248" y="2959"/>
                      <a:pt x="4504" y="2268"/>
                    </a:cubicBezTo>
                    <a:cubicBezTo>
                      <a:pt x="4837" y="1401"/>
                      <a:pt x="4504" y="467"/>
                      <a:pt x="3703"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34"/>
              <p:cNvSpPr/>
              <p:nvPr/>
            </p:nvSpPr>
            <p:spPr>
              <a:xfrm flipH="1">
                <a:off x="3920434" y="2265392"/>
                <a:ext cx="112211" cy="87918"/>
              </a:xfrm>
              <a:custGeom>
                <a:rect b="b" l="l" r="r" t="t"/>
                <a:pathLst>
                  <a:path extrusionOk="0" h="4104" w="5238">
                    <a:moveTo>
                      <a:pt x="1991" y="1"/>
                    </a:moveTo>
                    <a:cubicBezTo>
                      <a:pt x="1299" y="1"/>
                      <a:pt x="655" y="397"/>
                      <a:pt x="401" y="1085"/>
                    </a:cubicBezTo>
                    <a:lnTo>
                      <a:pt x="334" y="1251"/>
                    </a:lnTo>
                    <a:cubicBezTo>
                      <a:pt x="0" y="2119"/>
                      <a:pt x="401" y="3119"/>
                      <a:pt x="1301" y="3453"/>
                    </a:cubicBezTo>
                    <a:lnTo>
                      <a:pt x="2636" y="3987"/>
                    </a:lnTo>
                    <a:cubicBezTo>
                      <a:pt x="2842" y="4066"/>
                      <a:pt x="3055" y="4104"/>
                      <a:pt x="3265" y="4104"/>
                    </a:cubicBezTo>
                    <a:cubicBezTo>
                      <a:pt x="3941" y="4104"/>
                      <a:pt x="4583" y="3714"/>
                      <a:pt x="4837" y="3053"/>
                    </a:cubicBezTo>
                    <a:lnTo>
                      <a:pt x="4904" y="2886"/>
                    </a:lnTo>
                    <a:cubicBezTo>
                      <a:pt x="5237" y="1985"/>
                      <a:pt x="4837" y="984"/>
                      <a:pt x="3970" y="651"/>
                    </a:cubicBezTo>
                    <a:lnTo>
                      <a:pt x="2636" y="117"/>
                    </a:lnTo>
                    <a:cubicBezTo>
                      <a:pt x="2423" y="38"/>
                      <a:pt x="2205" y="1"/>
                      <a:pt x="1991"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34"/>
              <p:cNvSpPr/>
              <p:nvPr/>
            </p:nvSpPr>
            <p:spPr>
              <a:xfrm flipH="1">
                <a:off x="3921141" y="2281458"/>
                <a:ext cx="103642" cy="72130"/>
              </a:xfrm>
              <a:custGeom>
                <a:rect b="b" l="l" r="r" t="t"/>
                <a:pathLst>
                  <a:path extrusionOk="0" h="3367" w="4838">
                    <a:moveTo>
                      <a:pt x="3703" y="1"/>
                    </a:moveTo>
                    <a:cubicBezTo>
                      <a:pt x="3803" y="368"/>
                      <a:pt x="3803" y="735"/>
                      <a:pt x="3670" y="1102"/>
                    </a:cubicBezTo>
                    <a:cubicBezTo>
                      <a:pt x="3392" y="1807"/>
                      <a:pt x="2734" y="2246"/>
                      <a:pt x="2041" y="2246"/>
                    </a:cubicBezTo>
                    <a:cubicBezTo>
                      <a:pt x="1816" y="2246"/>
                      <a:pt x="1588" y="2200"/>
                      <a:pt x="1368" y="2102"/>
                    </a:cubicBezTo>
                    <a:lnTo>
                      <a:pt x="200" y="1669"/>
                    </a:lnTo>
                    <a:cubicBezTo>
                      <a:pt x="134" y="1602"/>
                      <a:pt x="100" y="1569"/>
                      <a:pt x="0" y="1569"/>
                    </a:cubicBezTo>
                    <a:cubicBezTo>
                      <a:pt x="134" y="2102"/>
                      <a:pt x="501" y="2536"/>
                      <a:pt x="1034" y="2770"/>
                    </a:cubicBezTo>
                    <a:lnTo>
                      <a:pt x="2202" y="3237"/>
                    </a:lnTo>
                    <a:cubicBezTo>
                      <a:pt x="2426" y="3325"/>
                      <a:pt x="2656" y="3367"/>
                      <a:pt x="2880" y="3367"/>
                    </a:cubicBezTo>
                    <a:cubicBezTo>
                      <a:pt x="3592" y="3367"/>
                      <a:pt x="4250" y="2946"/>
                      <a:pt x="4503" y="2236"/>
                    </a:cubicBezTo>
                    <a:cubicBezTo>
                      <a:pt x="4837" y="1369"/>
                      <a:pt x="4470" y="401"/>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34"/>
              <p:cNvSpPr/>
              <p:nvPr/>
            </p:nvSpPr>
            <p:spPr>
              <a:xfrm flipH="1">
                <a:off x="3790378" y="2319783"/>
                <a:ext cx="112939" cy="88839"/>
              </a:xfrm>
              <a:custGeom>
                <a:rect b="b" l="l" r="r" t="t"/>
                <a:pathLst>
                  <a:path extrusionOk="0" h="4147" w="5272">
                    <a:moveTo>
                      <a:pt x="2016" y="1"/>
                    </a:moveTo>
                    <a:cubicBezTo>
                      <a:pt x="1326" y="1"/>
                      <a:pt x="692" y="412"/>
                      <a:pt x="435" y="1081"/>
                    </a:cubicBezTo>
                    <a:lnTo>
                      <a:pt x="335" y="1247"/>
                    </a:lnTo>
                    <a:cubicBezTo>
                      <a:pt x="1" y="2115"/>
                      <a:pt x="435" y="3115"/>
                      <a:pt x="1302" y="3449"/>
                    </a:cubicBezTo>
                    <a:lnTo>
                      <a:pt x="2636" y="4016"/>
                    </a:lnTo>
                    <a:cubicBezTo>
                      <a:pt x="2845" y="4105"/>
                      <a:pt x="3061" y="4147"/>
                      <a:pt x="3272" y="4147"/>
                    </a:cubicBezTo>
                    <a:cubicBezTo>
                      <a:pt x="3935" y="4147"/>
                      <a:pt x="4559" y="3732"/>
                      <a:pt x="4838" y="3049"/>
                    </a:cubicBezTo>
                    <a:lnTo>
                      <a:pt x="4938" y="2882"/>
                    </a:lnTo>
                    <a:cubicBezTo>
                      <a:pt x="5271" y="2015"/>
                      <a:pt x="4838" y="1014"/>
                      <a:pt x="3970" y="680"/>
                    </a:cubicBezTo>
                    <a:lnTo>
                      <a:pt x="2636" y="113"/>
                    </a:lnTo>
                    <a:cubicBezTo>
                      <a:pt x="2430" y="37"/>
                      <a:pt x="2221" y="1"/>
                      <a:pt x="201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34"/>
              <p:cNvSpPr/>
              <p:nvPr/>
            </p:nvSpPr>
            <p:spPr>
              <a:xfrm flipH="1">
                <a:off x="3792521" y="2336493"/>
                <a:ext cx="103642" cy="72751"/>
              </a:xfrm>
              <a:custGeom>
                <a:rect b="b" l="l" r="r" t="t"/>
                <a:pathLst>
                  <a:path extrusionOk="0" h="3396" w="4838">
                    <a:moveTo>
                      <a:pt x="3703" y="0"/>
                    </a:moveTo>
                    <a:lnTo>
                      <a:pt x="3703" y="0"/>
                    </a:lnTo>
                    <a:cubicBezTo>
                      <a:pt x="3803" y="367"/>
                      <a:pt x="3803" y="768"/>
                      <a:pt x="3670" y="1135"/>
                    </a:cubicBezTo>
                    <a:cubicBezTo>
                      <a:pt x="3388" y="1825"/>
                      <a:pt x="2695" y="2261"/>
                      <a:pt x="1996" y="2261"/>
                    </a:cubicBezTo>
                    <a:cubicBezTo>
                      <a:pt x="1783" y="2261"/>
                      <a:pt x="1570" y="2221"/>
                      <a:pt x="1368" y="2135"/>
                    </a:cubicBezTo>
                    <a:lnTo>
                      <a:pt x="201" y="1668"/>
                    </a:lnTo>
                    <a:cubicBezTo>
                      <a:pt x="134" y="1635"/>
                      <a:pt x="67" y="1602"/>
                      <a:pt x="1" y="1602"/>
                    </a:cubicBezTo>
                    <a:cubicBezTo>
                      <a:pt x="134" y="2135"/>
                      <a:pt x="501" y="2536"/>
                      <a:pt x="1035" y="2802"/>
                    </a:cubicBezTo>
                    <a:lnTo>
                      <a:pt x="2202" y="3269"/>
                    </a:lnTo>
                    <a:cubicBezTo>
                      <a:pt x="2420" y="3355"/>
                      <a:pt x="2643" y="3395"/>
                      <a:pt x="2861" y="3395"/>
                    </a:cubicBezTo>
                    <a:cubicBezTo>
                      <a:pt x="3580" y="3395"/>
                      <a:pt x="4248" y="2960"/>
                      <a:pt x="4504" y="2269"/>
                    </a:cubicBezTo>
                    <a:cubicBezTo>
                      <a:pt x="4837" y="1401"/>
                      <a:pt x="4504" y="434"/>
                      <a:pt x="3703"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34"/>
              <p:cNvSpPr/>
              <p:nvPr/>
            </p:nvSpPr>
            <p:spPr>
              <a:xfrm flipH="1">
                <a:off x="3678189" y="2373382"/>
                <a:ext cx="112211" cy="88154"/>
              </a:xfrm>
              <a:custGeom>
                <a:rect b="b" l="l" r="r" t="t"/>
                <a:pathLst>
                  <a:path extrusionOk="0" h="4115" w="5238">
                    <a:moveTo>
                      <a:pt x="1996" y="1"/>
                    </a:moveTo>
                    <a:cubicBezTo>
                      <a:pt x="1312" y="1"/>
                      <a:pt x="658" y="412"/>
                      <a:pt x="401" y="1080"/>
                    </a:cubicBezTo>
                    <a:lnTo>
                      <a:pt x="334" y="1247"/>
                    </a:lnTo>
                    <a:cubicBezTo>
                      <a:pt x="0" y="2115"/>
                      <a:pt x="401" y="3115"/>
                      <a:pt x="1268" y="3449"/>
                    </a:cubicBezTo>
                    <a:lnTo>
                      <a:pt x="2602" y="4016"/>
                    </a:lnTo>
                    <a:cubicBezTo>
                      <a:pt x="2803" y="4083"/>
                      <a:pt x="3008" y="4115"/>
                      <a:pt x="3210" y="4115"/>
                    </a:cubicBezTo>
                    <a:cubicBezTo>
                      <a:pt x="3915" y="4115"/>
                      <a:pt x="4578" y="3723"/>
                      <a:pt x="4837" y="3049"/>
                    </a:cubicBezTo>
                    <a:lnTo>
                      <a:pt x="4904" y="2882"/>
                    </a:lnTo>
                    <a:cubicBezTo>
                      <a:pt x="5237" y="2014"/>
                      <a:pt x="4837" y="1014"/>
                      <a:pt x="3937" y="680"/>
                    </a:cubicBezTo>
                    <a:lnTo>
                      <a:pt x="2602" y="113"/>
                    </a:lnTo>
                    <a:cubicBezTo>
                      <a:pt x="2404" y="37"/>
                      <a:pt x="2198" y="1"/>
                      <a:pt x="1996"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34"/>
              <p:cNvSpPr/>
              <p:nvPr/>
            </p:nvSpPr>
            <p:spPr>
              <a:xfrm flipH="1">
                <a:off x="3678896" y="2389364"/>
                <a:ext cx="104370" cy="72429"/>
              </a:xfrm>
              <a:custGeom>
                <a:rect b="b" l="l" r="r" t="t"/>
                <a:pathLst>
                  <a:path extrusionOk="0" h="3381" w="4872">
                    <a:moveTo>
                      <a:pt x="3704" y="1"/>
                    </a:moveTo>
                    <a:cubicBezTo>
                      <a:pt x="3770" y="368"/>
                      <a:pt x="3770" y="768"/>
                      <a:pt x="3670" y="1135"/>
                    </a:cubicBezTo>
                    <a:cubicBezTo>
                      <a:pt x="3363" y="1826"/>
                      <a:pt x="2683" y="2262"/>
                      <a:pt x="1992" y="2262"/>
                    </a:cubicBezTo>
                    <a:cubicBezTo>
                      <a:pt x="1782" y="2262"/>
                      <a:pt x="1571" y="2221"/>
                      <a:pt x="1369" y="2136"/>
                    </a:cubicBezTo>
                    <a:lnTo>
                      <a:pt x="201" y="1669"/>
                    </a:lnTo>
                    <a:cubicBezTo>
                      <a:pt x="101" y="1635"/>
                      <a:pt x="68" y="1569"/>
                      <a:pt x="1" y="1569"/>
                    </a:cubicBezTo>
                    <a:cubicBezTo>
                      <a:pt x="101" y="2136"/>
                      <a:pt x="501" y="2536"/>
                      <a:pt x="1035" y="2803"/>
                    </a:cubicBezTo>
                    <a:lnTo>
                      <a:pt x="2203" y="3237"/>
                    </a:lnTo>
                    <a:cubicBezTo>
                      <a:pt x="2424" y="3335"/>
                      <a:pt x="2656" y="3381"/>
                      <a:pt x="2884" y="3381"/>
                    </a:cubicBezTo>
                    <a:cubicBezTo>
                      <a:pt x="3584" y="3381"/>
                      <a:pt x="4253" y="2948"/>
                      <a:pt x="4504" y="2269"/>
                    </a:cubicBezTo>
                    <a:cubicBezTo>
                      <a:pt x="4871" y="1369"/>
                      <a:pt x="4504" y="468"/>
                      <a:pt x="3704"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34"/>
              <p:cNvSpPr/>
              <p:nvPr/>
            </p:nvSpPr>
            <p:spPr>
              <a:xfrm flipH="1">
                <a:off x="3553146" y="2426982"/>
                <a:ext cx="112211" cy="88154"/>
              </a:xfrm>
              <a:custGeom>
                <a:rect b="b" l="l" r="r" t="t"/>
                <a:pathLst>
                  <a:path extrusionOk="0" h="4115" w="5238">
                    <a:moveTo>
                      <a:pt x="1996" y="0"/>
                    </a:moveTo>
                    <a:cubicBezTo>
                      <a:pt x="1313" y="0"/>
                      <a:pt x="658" y="411"/>
                      <a:pt x="401" y="1080"/>
                    </a:cubicBezTo>
                    <a:lnTo>
                      <a:pt x="334" y="1247"/>
                    </a:lnTo>
                    <a:cubicBezTo>
                      <a:pt x="1" y="2114"/>
                      <a:pt x="401" y="3115"/>
                      <a:pt x="1268" y="3449"/>
                    </a:cubicBezTo>
                    <a:lnTo>
                      <a:pt x="2603" y="4016"/>
                    </a:lnTo>
                    <a:cubicBezTo>
                      <a:pt x="2803" y="4083"/>
                      <a:pt x="3009" y="4115"/>
                      <a:pt x="3210" y="4115"/>
                    </a:cubicBezTo>
                    <a:cubicBezTo>
                      <a:pt x="3916" y="4115"/>
                      <a:pt x="4578" y="3723"/>
                      <a:pt x="4838" y="3048"/>
                    </a:cubicBezTo>
                    <a:lnTo>
                      <a:pt x="4904" y="2882"/>
                    </a:lnTo>
                    <a:cubicBezTo>
                      <a:pt x="5238" y="2014"/>
                      <a:pt x="4838" y="1014"/>
                      <a:pt x="3937" y="680"/>
                    </a:cubicBezTo>
                    <a:lnTo>
                      <a:pt x="2603" y="113"/>
                    </a:lnTo>
                    <a:cubicBezTo>
                      <a:pt x="2404" y="37"/>
                      <a:pt x="2199" y="0"/>
                      <a:pt x="199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34"/>
              <p:cNvSpPr/>
              <p:nvPr/>
            </p:nvSpPr>
            <p:spPr>
              <a:xfrm flipH="1">
                <a:off x="3553853" y="2442963"/>
                <a:ext cx="103642" cy="72429"/>
              </a:xfrm>
              <a:custGeom>
                <a:rect b="b" l="l" r="r" t="t"/>
                <a:pathLst>
                  <a:path extrusionOk="0" h="3381" w="4838">
                    <a:moveTo>
                      <a:pt x="3703" y="1"/>
                    </a:moveTo>
                    <a:lnTo>
                      <a:pt x="3703" y="1"/>
                    </a:lnTo>
                    <a:cubicBezTo>
                      <a:pt x="3804" y="368"/>
                      <a:pt x="3804" y="768"/>
                      <a:pt x="3670" y="1135"/>
                    </a:cubicBezTo>
                    <a:cubicBezTo>
                      <a:pt x="3389" y="1826"/>
                      <a:pt x="2695" y="2261"/>
                      <a:pt x="1996" y="2261"/>
                    </a:cubicBezTo>
                    <a:cubicBezTo>
                      <a:pt x="1784" y="2261"/>
                      <a:pt x="1571" y="2221"/>
                      <a:pt x="1368" y="2136"/>
                    </a:cubicBezTo>
                    <a:lnTo>
                      <a:pt x="201" y="1669"/>
                    </a:lnTo>
                    <a:cubicBezTo>
                      <a:pt x="134" y="1635"/>
                      <a:pt x="68" y="1568"/>
                      <a:pt x="1" y="1568"/>
                    </a:cubicBezTo>
                    <a:cubicBezTo>
                      <a:pt x="134" y="2136"/>
                      <a:pt x="501" y="2536"/>
                      <a:pt x="1035" y="2803"/>
                    </a:cubicBezTo>
                    <a:lnTo>
                      <a:pt x="2202" y="3236"/>
                    </a:lnTo>
                    <a:cubicBezTo>
                      <a:pt x="2432" y="3335"/>
                      <a:pt x="2668" y="3381"/>
                      <a:pt x="2898" y="3381"/>
                    </a:cubicBezTo>
                    <a:cubicBezTo>
                      <a:pt x="3603" y="3381"/>
                      <a:pt x="4252" y="2948"/>
                      <a:pt x="4504" y="2269"/>
                    </a:cubicBezTo>
                    <a:cubicBezTo>
                      <a:pt x="4838" y="1368"/>
                      <a:pt x="4471" y="468"/>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34"/>
              <p:cNvSpPr/>
              <p:nvPr/>
            </p:nvSpPr>
            <p:spPr>
              <a:xfrm flipH="1">
                <a:off x="3418784" y="2482637"/>
                <a:ext cx="112939" cy="87897"/>
              </a:xfrm>
              <a:custGeom>
                <a:rect b="b" l="l" r="r" t="t"/>
                <a:pathLst>
                  <a:path extrusionOk="0" h="4103" w="5272">
                    <a:moveTo>
                      <a:pt x="2010" y="0"/>
                    </a:moveTo>
                    <a:cubicBezTo>
                      <a:pt x="1333" y="0"/>
                      <a:pt x="689" y="396"/>
                      <a:pt x="434" y="1084"/>
                    </a:cubicBezTo>
                    <a:lnTo>
                      <a:pt x="334" y="1251"/>
                    </a:lnTo>
                    <a:cubicBezTo>
                      <a:pt x="1" y="2118"/>
                      <a:pt x="434" y="3119"/>
                      <a:pt x="1302" y="3452"/>
                    </a:cubicBezTo>
                    <a:lnTo>
                      <a:pt x="2636" y="3986"/>
                    </a:lnTo>
                    <a:cubicBezTo>
                      <a:pt x="2841" y="4065"/>
                      <a:pt x="3051" y="4103"/>
                      <a:pt x="3258" y="4103"/>
                    </a:cubicBezTo>
                    <a:cubicBezTo>
                      <a:pt x="3927" y="4103"/>
                      <a:pt x="4557" y="3707"/>
                      <a:pt x="4837" y="3019"/>
                    </a:cubicBezTo>
                    <a:lnTo>
                      <a:pt x="4938" y="2852"/>
                    </a:lnTo>
                    <a:cubicBezTo>
                      <a:pt x="5271" y="1985"/>
                      <a:pt x="4837" y="984"/>
                      <a:pt x="3970" y="650"/>
                    </a:cubicBezTo>
                    <a:lnTo>
                      <a:pt x="2636" y="117"/>
                    </a:lnTo>
                    <a:cubicBezTo>
                      <a:pt x="2431" y="38"/>
                      <a:pt x="2219" y="0"/>
                      <a:pt x="2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34"/>
              <p:cNvSpPr/>
              <p:nvPr/>
            </p:nvSpPr>
            <p:spPr>
              <a:xfrm flipH="1">
                <a:off x="3420926" y="2498704"/>
                <a:ext cx="103642" cy="72022"/>
              </a:xfrm>
              <a:custGeom>
                <a:rect b="b" l="l" r="r" t="t"/>
                <a:pathLst>
                  <a:path extrusionOk="0" h="3362" w="4838">
                    <a:moveTo>
                      <a:pt x="3703" y="1"/>
                    </a:moveTo>
                    <a:lnTo>
                      <a:pt x="3703" y="1"/>
                    </a:lnTo>
                    <a:cubicBezTo>
                      <a:pt x="3803" y="367"/>
                      <a:pt x="3803" y="734"/>
                      <a:pt x="3670" y="1101"/>
                    </a:cubicBezTo>
                    <a:cubicBezTo>
                      <a:pt x="3392" y="1807"/>
                      <a:pt x="2734" y="2246"/>
                      <a:pt x="2041" y="2246"/>
                    </a:cubicBezTo>
                    <a:cubicBezTo>
                      <a:pt x="1816" y="2246"/>
                      <a:pt x="1588" y="2200"/>
                      <a:pt x="1368" y="2102"/>
                    </a:cubicBezTo>
                    <a:lnTo>
                      <a:pt x="200" y="1635"/>
                    </a:lnTo>
                    <a:cubicBezTo>
                      <a:pt x="134" y="1602"/>
                      <a:pt x="100" y="1568"/>
                      <a:pt x="0" y="1568"/>
                    </a:cubicBezTo>
                    <a:cubicBezTo>
                      <a:pt x="134" y="2102"/>
                      <a:pt x="501" y="2536"/>
                      <a:pt x="1034" y="2769"/>
                    </a:cubicBezTo>
                    <a:lnTo>
                      <a:pt x="2202" y="3236"/>
                    </a:lnTo>
                    <a:cubicBezTo>
                      <a:pt x="2419" y="3322"/>
                      <a:pt x="2643" y="3362"/>
                      <a:pt x="2861" y="3362"/>
                    </a:cubicBezTo>
                    <a:cubicBezTo>
                      <a:pt x="3580" y="3362"/>
                      <a:pt x="4248" y="2926"/>
                      <a:pt x="4503" y="2235"/>
                    </a:cubicBezTo>
                    <a:cubicBezTo>
                      <a:pt x="4837" y="1368"/>
                      <a:pt x="4503" y="401"/>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34"/>
              <p:cNvSpPr/>
              <p:nvPr/>
            </p:nvSpPr>
            <p:spPr>
              <a:xfrm flipH="1">
                <a:off x="3290163" y="2536943"/>
                <a:ext cx="112939" cy="88518"/>
              </a:xfrm>
              <a:custGeom>
                <a:rect b="b" l="l" r="r" t="t"/>
                <a:pathLst>
                  <a:path extrusionOk="0" h="4132" w="5272">
                    <a:moveTo>
                      <a:pt x="2010" y="0"/>
                    </a:moveTo>
                    <a:cubicBezTo>
                      <a:pt x="1333" y="0"/>
                      <a:pt x="689" y="396"/>
                      <a:pt x="435" y="1084"/>
                    </a:cubicBezTo>
                    <a:lnTo>
                      <a:pt x="335" y="1251"/>
                    </a:lnTo>
                    <a:cubicBezTo>
                      <a:pt x="1" y="2118"/>
                      <a:pt x="435" y="3119"/>
                      <a:pt x="1302" y="3453"/>
                    </a:cubicBezTo>
                    <a:lnTo>
                      <a:pt x="2636" y="3986"/>
                    </a:lnTo>
                    <a:cubicBezTo>
                      <a:pt x="2851" y="4085"/>
                      <a:pt x="3073" y="4131"/>
                      <a:pt x="3292" y="4131"/>
                    </a:cubicBezTo>
                    <a:cubicBezTo>
                      <a:pt x="3957" y="4131"/>
                      <a:pt x="4587" y="3705"/>
                      <a:pt x="4838" y="3052"/>
                    </a:cubicBezTo>
                    <a:lnTo>
                      <a:pt x="4938" y="2886"/>
                    </a:lnTo>
                    <a:cubicBezTo>
                      <a:pt x="5271" y="1985"/>
                      <a:pt x="4838" y="984"/>
                      <a:pt x="3970" y="651"/>
                    </a:cubicBezTo>
                    <a:lnTo>
                      <a:pt x="2636" y="117"/>
                    </a:lnTo>
                    <a:cubicBezTo>
                      <a:pt x="2431" y="38"/>
                      <a:pt x="2219" y="0"/>
                      <a:pt x="201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34"/>
              <p:cNvSpPr/>
              <p:nvPr/>
            </p:nvSpPr>
            <p:spPr>
              <a:xfrm flipH="1">
                <a:off x="3291598" y="2553738"/>
                <a:ext cx="103642" cy="72429"/>
              </a:xfrm>
              <a:custGeom>
                <a:rect b="b" l="l" r="r" t="t"/>
                <a:pathLst>
                  <a:path extrusionOk="0" h="3381" w="4838">
                    <a:moveTo>
                      <a:pt x="3737" y="0"/>
                    </a:moveTo>
                    <a:lnTo>
                      <a:pt x="3737" y="0"/>
                    </a:lnTo>
                    <a:cubicBezTo>
                      <a:pt x="3804" y="367"/>
                      <a:pt x="3804" y="767"/>
                      <a:pt x="3670" y="1134"/>
                    </a:cubicBezTo>
                    <a:cubicBezTo>
                      <a:pt x="3389" y="1825"/>
                      <a:pt x="2715" y="2261"/>
                      <a:pt x="2025" y="2261"/>
                    </a:cubicBezTo>
                    <a:cubicBezTo>
                      <a:pt x="1815" y="2261"/>
                      <a:pt x="1604" y="2220"/>
                      <a:pt x="1402" y="2135"/>
                    </a:cubicBezTo>
                    <a:lnTo>
                      <a:pt x="234" y="1668"/>
                    </a:lnTo>
                    <a:cubicBezTo>
                      <a:pt x="134" y="1635"/>
                      <a:pt x="101" y="1568"/>
                      <a:pt x="1" y="1568"/>
                    </a:cubicBezTo>
                    <a:cubicBezTo>
                      <a:pt x="134" y="2135"/>
                      <a:pt x="501" y="2535"/>
                      <a:pt x="1068" y="2802"/>
                    </a:cubicBezTo>
                    <a:lnTo>
                      <a:pt x="2236" y="3236"/>
                    </a:lnTo>
                    <a:cubicBezTo>
                      <a:pt x="2457" y="3334"/>
                      <a:pt x="2687" y="3380"/>
                      <a:pt x="2912" y="3380"/>
                    </a:cubicBezTo>
                    <a:cubicBezTo>
                      <a:pt x="3603" y="3380"/>
                      <a:pt x="4253" y="2948"/>
                      <a:pt x="4504" y="2268"/>
                    </a:cubicBezTo>
                    <a:cubicBezTo>
                      <a:pt x="4838" y="1334"/>
                      <a:pt x="4471" y="434"/>
                      <a:pt x="3737"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34"/>
              <p:cNvSpPr/>
              <p:nvPr/>
            </p:nvSpPr>
            <p:spPr>
              <a:xfrm flipH="1">
                <a:off x="3158672" y="2592663"/>
                <a:ext cx="112211" cy="87832"/>
              </a:xfrm>
              <a:custGeom>
                <a:rect b="b" l="l" r="r" t="t"/>
                <a:pathLst>
                  <a:path extrusionOk="0" h="4100" w="5238">
                    <a:moveTo>
                      <a:pt x="1992" y="1"/>
                    </a:moveTo>
                    <a:cubicBezTo>
                      <a:pt x="1311" y="1"/>
                      <a:pt x="688" y="391"/>
                      <a:pt x="434" y="1052"/>
                    </a:cubicBezTo>
                    <a:lnTo>
                      <a:pt x="334" y="1219"/>
                    </a:lnTo>
                    <a:cubicBezTo>
                      <a:pt x="0" y="2119"/>
                      <a:pt x="434" y="3120"/>
                      <a:pt x="1301" y="3454"/>
                    </a:cubicBezTo>
                    <a:lnTo>
                      <a:pt x="2635" y="3987"/>
                    </a:lnTo>
                    <a:cubicBezTo>
                      <a:pt x="2834" y="4064"/>
                      <a:pt x="3039" y="4100"/>
                      <a:pt x="3242" y="4100"/>
                    </a:cubicBezTo>
                    <a:cubicBezTo>
                      <a:pt x="3925" y="4100"/>
                      <a:pt x="4580" y="3689"/>
                      <a:pt x="4837" y="3020"/>
                    </a:cubicBezTo>
                    <a:lnTo>
                      <a:pt x="4937" y="2853"/>
                    </a:lnTo>
                    <a:cubicBezTo>
                      <a:pt x="5237" y="1986"/>
                      <a:pt x="4837" y="985"/>
                      <a:pt x="3970" y="652"/>
                    </a:cubicBezTo>
                    <a:lnTo>
                      <a:pt x="2635" y="118"/>
                    </a:lnTo>
                    <a:cubicBezTo>
                      <a:pt x="2421" y="39"/>
                      <a:pt x="2204"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34"/>
              <p:cNvSpPr/>
              <p:nvPr/>
            </p:nvSpPr>
            <p:spPr>
              <a:xfrm flipH="1">
                <a:off x="3159400" y="2608044"/>
                <a:ext cx="103642" cy="72729"/>
              </a:xfrm>
              <a:custGeom>
                <a:rect b="b" l="l" r="r" t="t"/>
                <a:pathLst>
                  <a:path extrusionOk="0" h="3395" w="4838">
                    <a:moveTo>
                      <a:pt x="3737" y="0"/>
                    </a:moveTo>
                    <a:cubicBezTo>
                      <a:pt x="3804" y="401"/>
                      <a:pt x="3804" y="767"/>
                      <a:pt x="3670" y="1134"/>
                    </a:cubicBezTo>
                    <a:cubicBezTo>
                      <a:pt x="3391" y="1844"/>
                      <a:pt x="2727" y="2265"/>
                      <a:pt x="2044" y="2265"/>
                    </a:cubicBezTo>
                    <a:cubicBezTo>
                      <a:pt x="1828" y="2265"/>
                      <a:pt x="1610" y="2223"/>
                      <a:pt x="1402" y="2135"/>
                    </a:cubicBezTo>
                    <a:lnTo>
                      <a:pt x="234" y="1668"/>
                    </a:lnTo>
                    <a:cubicBezTo>
                      <a:pt x="134" y="1635"/>
                      <a:pt x="101" y="1601"/>
                      <a:pt x="1" y="1601"/>
                    </a:cubicBezTo>
                    <a:cubicBezTo>
                      <a:pt x="134" y="2135"/>
                      <a:pt x="501" y="2569"/>
                      <a:pt x="1068" y="2802"/>
                    </a:cubicBezTo>
                    <a:lnTo>
                      <a:pt x="2236" y="3269"/>
                    </a:lnTo>
                    <a:cubicBezTo>
                      <a:pt x="2446" y="3355"/>
                      <a:pt x="2663" y="3395"/>
                      <a:pt x="2877" y="3395"/>
                    </a:cubicBezTo>
                    <a:cubicBezTo>
                      <a:pt x="3580" y="3395"/>
                      <a:pt x="4248" y="2959"/>
                      <a:pt x="4504" y="2269"/>
                    </a:cubicBezTo>
                    <a:cubicBezTo>
                      <a:pt x="4838" y="1401"/>
                      <a:pt x="4471" y="434"/>
                      <a:pt x="3737"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34"/>
              <p:cNvSpPr/>
              <p:nvPr/>
            </p:nvSpPr>
            <p:spPr>
              <a:xfrm flipH="1">
                <a:off x="3033629" y="2646262"/>
                <a:ext cx="112211" cy="87832"/>
              </a:xfrm>
              <a:custGeom>
                <a:rect b="b" l="l" r="r" t="t"/>
                <a:pathLst>
                  <a:path extrusionOk="0" h="4100" w="5238">
                    <a:moveTo>
                      <a:pt x="1992" y="1"/>
                    </a:moveTo>
                    <a:cubicBezTo>
                      <a:pt x="1311" y="1"/>
                      <a:pt x="689" y="390"/>
                      <a:pt x="434" y="1052"/>
                    </a:cubicBezTo>
                    <a:lnTo>
                      <a:pt x="334" y="1218"/>
                    </a:lnTo>
                    <a:cubicBezTo>
                      <a:pt x="1" y="2119"/>
                      <a:pt x="434" y="3120"/>
                      <a:pt x="1301" y="3453"/>
                    </a:cubicBezTo>
                    <a:lnTo>
                      <a:pt x="2636" y="3987"/>
                    </a:lnTo>
                    <a:cubicBezTo>
                      <a:pt x="2834" y="4063"/>
                      <a:pt x="3040" y="4099"/>
                      <a:pt x="3242" y="4099"/>
                    </a:cubicBezTo>
                    <a:cubicBezTo>
                      <a:pt x="3926" y="4099"/>
                      <a:pt x="4580" y="3689"/>
                      <a:pt x="4837" y="3020"/>
                    </a:cubicBezTo>
                    <a:lnTo>
                      <a:pt x="4937" y="2853"/>
                    </a:lnTo>
                    <a:cubicBezTo>
                      <a:pt x="5238" y="1986"/>
                      <a:pt x="4837" y="985"/>
                      <a:pt x="3970" y="651"/>
                    </a:cubicBezTo>
                    <a:lnTo>
                      <a:pt x="2636" y="118"/>
                    </a:lnTo>
                    <a:cubicBezTo>
                      <a:pt x="2422" y="38"/>
                      <a:pt x="2204" y="1"/>
                      <a:pt x="199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34"/>
              <p:cNvSpPr/>
              <p:nvPr/>
            </p:nvSpPr>
            <p:spPr>
              <a:xfrm flipH="1">
                <a:off x="3034335" y="2661644"/>
                <a:ext cx="103642" cy="72729"/>
              </a:xfrm>
              <a:custGeom>
                <a:rect b="b" l="l" r="r" t="t"/>
                <a:pathLst>
                  <a:path extrusionOk="0" h="3395" w="4838">
                    <a:moveTo>
                      <a:pt x="3736" y="0"/>
                    </a:moveTo>
                    <a:lnTo>
                      <a:pt x="3736" y="0"/>
                    </a:lnTo>
                    <a:cubicBezTo>
                      <a:pt x="3803" y="400"/>
                      <a:pt x="3803" y="767"/>
                      <a:pt x="3670" y="1134"/>
                    </a:cubicBezTo>
                    <a:cubicBezTo>
                      <a:pt x="3391" y="1844"/>
                      <a:pt x="2727" y="2265"/>
                      <a:pt x="2043" y="2265"/>
                    </a:cubicBezTo>
                    <a:cubicBezTo>
                      <a:pt x="1827" y="2265"/>
                      <a:pt x="1610" y="2223"/>
                      <a:pt x="1401" y="2135"/>
                    </a:cubicBezTo>
                    <a:lnTo>
                      <a:pt x="234" y="1668"/>
                    </a:lnTo>
                    <a:cubicBezTo>
                      <a:pt x="134" y="1635"/>
                      <a:pt x="101" y="1601"/>
                      <a:pt x="0" y="1601"/>
                    </a:cubicBezTo>
                    <a:cubicBezTo>
                      <a:pt x="134" y="2135"/>
                      <a:pt x="501" y="2569"/>
                      <a:pt x="1068" y="2802"/>
                    </a:cubicBezTo>
                    <a:lnTo>
                      <a:pt x="2235" y="3269"/>
                    </a:lnTo>
                    <a:cubicBezTo>
                      <a:pt x="2445" y="3355"/>
                      <a:pt x="2662" y="3395"/>
                      <a:pt x="2876" y="3395"/>
                    </a:cubicBezTo>
                    <a:cubicBezTo>
                      <a:pt x="3580" y="3395"/>
                      <a:pt x="4248" y="2959"/>
                      <a:pt x="4504" y="2268"/>
                    </a:cubicBezTo>
                    <a:cubicBezTo>
                      <a:pt x="4837" y="1401"/>
                      <a:pt x="4470" y="434"/>
                      <a:pt x="3736"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34"/>
              <p:cNvSpPr/>
              <p:nvPr/>
            </p:nvSpPr>
            <p:spPr>
              <a:xfrm flipH="1">
                <a:off x="2899288" y="2700590"/>
                <a:ext cx="112211" cy="88196"/>
              </a:xfrm>
              <a:custGeom>
                <a:rect b="b" l="l" r="r" t="t"/>
                <a:pathLst>
                  <a:path extrusionOk="0" h="4117" w="5238">
                    <a:moveTo>
                      <a:pt x="1976" y="0"/>
                    </a:moveTo>
                    <a:cubicBezTo>
                      <a:pt x="1300" y="0"/>
                      <a:pt x="656" y="396"/>
                      <a:pt x="401" y="1084"/>
                    </a:cubicBezTo>
                    <a:lnTo>
                      <a:pt x="334" y="1251"/>
                    </a:lnTo>
                    <a:cubicBezTo>
                      <a:pt x="1" y="2118"/>
                      <a:pt x="401" y="3119"/>
                      <a:pt x="1268" y="3452"/>
                    </a:cubicBezTo>
                    <a:lnTo>
                      <a:pt x="2603" y="3986"/>
                    </a:lnTo>
                    <a:cubicBezTo>
                      <a:pt x="2820" y="4075"/>
                      <a:pt x="3039" y="4117"/>
                      <a:pt x="3252" y="4117"/>
                    </a:cubicBezTo>
                    <a:cubicBezTo>
                      <a:pt x="3923" y="4117"/>
                      <a:pt x="4534" y="3702"/>
                      <a:pt x="4837" y="3019"/>
                    </a:cubicBezTo>
                    <a:lnTo>
                      <a:pt x="4904" y="2852"/>
                    </a:lnTo>
                    <a:cubicBezTo>
                      <a:pt x="5238" y="1985"/>
                      <a:pt x="4804" y="984"/>
                      <a:pt x="3937" y="650"/>
                    </a:cubicBezTo>
                    <a:lnTo>
                      <a:pt x="2603" y="117"/>
                    </a:lnTo>
                    <a:cubicBezTo>
                      <a:pt x="2398" y="38"/>
                      <a:pt x="2185" y="0"/>
                      <a:pt x="197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34"/>
              <p:cNvSpPr/>
              <p:nvPr/>
            </p:nvSpPr>
            <p:spPr>
              <a:xfrm flipH="1">
                <a:off x="2899995" y="2717363"/>
                <a:ext cx="104349" cy="72130"/>
              </a:xfrm>
              <a:custGeom>
                <a:rect b="b" l="l" r="r" t="t"/>
                <a:pathLst>
                  <a:path extrusionOk="0" h="3367" w="4871">
                    <a:moveTo>
                      <a:pt x="3703" y="1"/>
                    </a:moveTo>
                    <a:lnTo>
                      <a:pt x="3703" y="1"/>
                    </a:lnTo>
                    <a:cubicBezTo>
                      <a:pt x="3770" y="368"/>
                      <a:pt x="3770" y="735"/>
                      <a:pt x="3670" y="1135"/>
                    </a:cubicBezTo>
                    <a:cubicBezTo>
                      <a:pt x="3363" y="1826"/>
                      <a:pt x="2683" y="2261"/>
                      <a:pt x="1991" y="2261"/>
                    </a:cubicBezTo>
                    <a:cubicBezTo>
                      <a:pt x="1781" y="2261"/>
                      <a:pt x="1570" y="2221"/>
                      <a:pt x="1368" y="2136"/>
                    </a:cubicBezTo>
                    <a:lnTo>
                      <a:pt x="200" y="1669"/>
                    </a:lnTo>
                    <a:cubicBezTo>
                      <a:pt x="100" y="1602"/>
                      <a:pt x="67" y="1569"/>
                      <a:pt x="0" y="1569"/>
                    </a:cubicBezTo>
                    <a:cubicBezTo>
                      <a:pt x="100" y="2136"/>
                      <a:pt x="501" y="2536"/>
                      <a:pt x="1034" y="2770"/>
                    </a:cubicBezTo>
                    <a:lnTo>
                      <a:pt x="2202" y="3237"/>
                    </a:lnTo>
                    <a:cubicBezTo>
                      <a:pt x="2418" y="3325"/>
                      <a:pt x="2644" y="3367"/>
                      <a:pt x="2867" y="3367"/>
                    </a:cubicBezTo>
                    <a:cubicBezTo>
                      <a:pt x="3573" y="3367"/>
                      <a:pt x="4250" y="2946"/>
                      <a:pt x="4503" y="2236"/>
                    </a:cubicBezTo>
                    <a:cubicBezTo>
                      <a:pt x="4870" y="1335"/>
                      <a:pt x="4503" y="401"/>
                      <a:pt x="3703"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34"/>
              <p:cNvSpPr/>
              <p:nvPr/>
            </p:nvSpPr>
            <p:spPr>
              <a:xfrm flipH="1">
                <a:off x="3353766" y="2875290"/>
                <a:ext cx="145073" cy="93638"/>
              </a:xfrm>
              <a:custGeom>
                <a:rect b="b" l="l" r="r" t="t"/>
                <a:pathLst>
                  <a:path extrusionOk="0" h="4371" w="6772">
                    <a:moveTo>
                      <a:pt x="6772" y="1"/>
                    </a:moveTo>
                    <a:lnTo>
                      <a:pt x="0" y="768"/>
                    </a:lnTo>
                    <a:lnTo>
                      <a:pt x="0" y="4371"/>
                    </a:lnTo>
                    <a:lnTo>
                      <a:pt x="6772" y="2503"/>
                    </a:lnTo>
                    <a:lnTo>
                      <a:pt x="6772" y="1"/>
                    </a:lnTo>
                    <a:close/>
                  </a:path>
                </a:pathLst>
              </a:custGeom>
              <a:solidFill>
                <a:srgbClr val="FFC9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34"/>
              <p:cNvSpPr/>
              <p:nvPr/>
            </p:nvSpPr>
            <p:spPr>
              <a:xfrm flipH="1">
                <a:off x="3353766" y="2875290"/>
                <a:ext cx="145073" cy="93638"/>
              </a:xfrm>
              <a:custGeom>
                <a:rect b="b" l="l" r="r" t="t"/>
                <a:pathLst>
                  <a:path extrusionOk="0" h="4371" w="6772">
                    <a:moveTo>
                      <a:pt x="6772" y="1"/>
                    </a:moveTo>
                    <a:lnTo>
                      <a:pt x="0" y="768"/>
                    </a:lnTo>
                    <a:lnTo>
                      <a:pt x="0" y="4371"/>
                    </a:lnTo>
                    <a:lnTo>
                      <a:pt x="6772" y="2503"/>
                    </a:lnTo>
                    <a:lnTo>
                      <a:pt x="6772"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34"/>
              <p:cNvSpPr/>
              <p:nvPr/>
            </p:nvSpPr>
            <p:spPr>
              <a:xfrm flipH="1">
                <a:off x="3353766" y="2512993"/>
                <a:ext cx="934707" cy="455935"/>
              </a:xfrm>
              <a:custGeom>
                <a:rect b="b" l="l" r="r" t="t"/>
                <a:pathLst>
                  <a:path extrusionOk="0" h="21283" w="43632">
                    <a:moveTo>
                      <a:pt x="5238" y="1"/>
                    </a:moveTo>
                    <a:lnTo>
                      <a:pt x="0" y="2536"/>
                    </a:lnTo>
                    <a:lnTo>
                      <a:pt x="0" y="5738"/>
                    </a:lnTo>
                    <a:lnTo>
                      <a:pt x="36860" y="21283"/>
                    </a:lnTo>
                    <a:lnTo>
                      <a:pt x="36994" y="18781"/>
                    </a:lnTo>
                    <a:lnTo>
                      <a:pt x="43632" y="16913"/>
                    </a:lnTo>
                    <a:lnTo>
                      <a:pt x="5238"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34"/>
              <p:cNvSpPr/>
              <p:nvPr/>
            </p:nvSpPr>
            <p:spPr>
              <a:xfrm flipH="1">
                <a:off x="3495969" y="2567299"/>
                <a:ext cx="792504" cy="401629"/>
              </a:xfrm>
              <a:custGeom>
                <a:rect b="b" l="l" r="r" t="t"/>
                <a:pathLst>
                  <a:path extrusionOk="0" h="18748" w="36994">
                    <a:moveTo>
                      <a:pt x="0" y="1"/>
                    </a:moveTo>
                    <a:lnTo>
                      <a:pt x="0" y="3203"/>
                    </a:lnTo>
                    <a:lnTo>
                      <a:pt x="36860" y="18748"/>
                    </a:lnTo>
                    <a:lnTo>
                      <a:pt x="36994" y="16246"/>
                    </a:lnTo>
                    <a:lnTo>
                      <a:pt x="0" y="1"/>
                    </a:ln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34"/>
              <p:cNvSpPr/>
              <p:nvPr/>
            </p:nvSpPr>
            <p:spPr>
              <a:xfrm flipH="1">
                <a:off x="2557706" y="2042790"/>
                <a:ext cx="739633" cy="302293"/>
              </a:xfrm>
              <a:custGeom>
                <a:rect b="b" l="l" r="r" t="t"/>
                <a:pathLst>
                  <a:path extrusionOk="0" fill="none" h="14111" w="34526">
                    <a:moveTo>
                      <a:pt x="1" y="2169"/>
                    </a:moveTo>
                    <a:cubicBezTo>
                      <a:pt x="4671" y="301"/>
                      <a:pt x="10241" y="1"/>
                      <a:pt x="14611" y="2502"/>
                    </a:cubicBezTo>
                    <a:cubicBezTo>
                      <a:pt x="17347" y="4037"/>
                      <a:pt x="19415" y="6539"/>
                      <a:pt x="21583" y="8807"/>
                    </a:cubicBezTo>
                    <a:cubicBezTo>
                      <a:pt x="23751" y="11042"/>
                      <a:pt x="26286" y="13210"/>
                      <a:pt x="29355" y="13844"/>
                    </a:cubicBezTo>
                    <a:cubicBezTo>
                      <a:pt x="30589" y="14111"/>
                      <a:pt x="32057" y="14044"/>
                      <a:pt x="33058" y="13210"/>
                    </a:cubicBezTo>
                    <a:cubicBezTo>
                      <a:pt x="34359" y="12209"/>
                      <a:pt x="34525" y="10175"/>
                      <a:pt x="33692" y="8807"/>
                    </a:cubicBezTo>
                    <a:cubicBezTo>
                      <a:pt x="33124" y="7873"/>
                      <a:pt x="32124" y="7206"/>
                      <a:pt x="31090" y="7339"/>
                    </a:cubicBezTo>
                    <a:cubicBezTo>
                      <a:pt x="30056" y="7473"/>
                      <a:pt x="29188" y="8640"/>
                      <a:pt x="29589" y="9608"/>
                    </a:cubicBezTo>
                    <a:cubicBezTo>
                      <a:pt x="30022" y="10542"/>
                      <a:pt x="31757" y="10508"/>
                      <a:pt x="31924" y="9474"/>
                    </a:cubicBezTo>
                  </a:path>
                </a:pathLst>
              </a:custGeom>
              <a:solidFill>
                <a:schemeClr val="lt2"/>
              </a:solidFill>
              <a:ln cap="rnd" cmpd="sng" w="20850">
                <a:solidFill>
                  <a:srgbClr val="FFC9A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34"/>
              <p:cNvSpPr/>
              <p:nvPr/>
            </p:nvSpPr>
            <p:spPr>
              <a:xfrm flipH="1">
                <a:off x="3393077" y="1762670"/>
                <a:ext cx="558099" cy="290146"/>
              </a:xfrm>
              <a:custGeom>
                <a:rect b="b" l="l" r="r" t="t"/>
                <a:pathLst>
                  <a:path extrusionOk="0" fill="none" h="13544" w="26052">
                    <a:moveTo>
                      <a:pt x="26052" y="13544"/>
                    </a:moveTo>
                    <a:cubicBezTo>
                      <a:pt x="24184" y="10008"/>
                      <a:pt x="20948" y="6939"/>
                      <a:pt x="17012" y="6205"/>
                    </a:cubicBezTo>
                    <a:cubicBezTo>
                      <a:pt x="14544" y="5738"/>
                      <a:pt x="12042" y="6205"/>
                      <a:pt x="9540" y="6439"/>
                    </a:cubicBezTo>
                    <a:cubicBezTo>
                      <a:pt x="7038" y="6705"/>
                      <a:pt x="4403" y="6739"/>
                      <a:pt x="2202" y="5538"/>
                    </a:cubicBezTo>
                    <a:cubicBezTo>
                      <a:pt x="1268" y="5038"/>
                      <a:pt x="434" y="4270"/>
                      <a:pt x="234" y="3236"/>
                    </a:cubicBezTo>
                    <a:cubicBezTo>
                      <a:pt x="0" y="2002"/>
                      <a:pt x="901" y="668"/>
                      <a:pt x="2102" y="234"/>
                    </a:cubicBezTo>
                    <a:cubicBezTo>
                      <a:pt x="2902" y="1"/>
                      <a:pt x="3869" y="67"/>
                      <a:pt x="4437" y="701"/>
                    </a:cubicBezTo>
                    <a:cubicBezTo>
                      <a:pt x="5037" y="1335"/>
                      <a:pt x="4937" y="2502"/>
                      <a:pt x="4203" y="2836"/>
                    </a:cubicBezTo>
                    <a:cubicBezTo>
                      <a:pt x="3436" y="3203"/>
                      <a:pt x="2402" y="2236"/>
                      <a:pt x="2835" y="1535"/>
                    </a:cubicBezTo>
                  </a:path>
                </a:pathLst>
              </a:custGeom>
              <a:solidFill>
                <a:schemeClr val="lt2"/>
              </a:solidFill>
              <a:ln cap="rnd" cmpd="sng" w="20850">
                <a:solidFill>
                  <a:srgbClr val="FFC9A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34"/>
              <p:cNvSpPr/>
              <p:nvPr/>
            </p:nvSpPr>
            <p:spPr>
              <a:xfrm flipH="1">
                <a:off x="3308029" y="2016355"/>
                <a:ext cx="46465" cy="46465"/>
              </a:xfrm>
              <a:custGeom>
                <a:rect b="b" l="l" r="r" t="t"/>
                <a:pathLst>
                  <a:path extrusionOk="0" h="2169" w="2169">
                    <a:moveTo>
                      <a:pt x="1068" y="0"/>
                    </a:moveTo>
                    <a:cubicBezTo>
                      <a:pt x="501" y="0"/>
                      <a:pt x="0" y="501"/>
                      <a:pt x="0" y="1068"/>
                    </a:cubicBezTo>
                    <a:cubicBezTo>
                      <a:pt x="0" y="1702"/>
                      <a:pt x="501" y="2169"/>
                      <a:pt x="1068" y="2169"/>
                    </a:cubicBezTo>
                    <a:cubicBezTo>
                      <a:pt x="1668" y="2169"/>
                      <a:pt x="2168" y="1668"/>
                      <a:pt x="2168" y="1068"/>
                    </a:cubicBezTo>
                    <a:cubicBezTo>
                      <a:pt x="2168" y="501"/>
                      <a:pt x="1668" y="0"/>
                      <a:pt x="106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34"/>
              <p:cNvSpPr/>
              <p:nvPr/>
            </p:nvSpPr>
            <p:spPr>
              <a:xfrm flipH="1">
                <a:off x="1410060" y="1821989"/>
                <a:ext cx="1697905" cy="1441349"/>
              </a:xfrm>
              <a:custGeom>
                <a:rect b="b" l="l" r="r" t="t"/>
                <a:pathLst>
                  <a:path extrusionOk="0" h="67282" w="79258">
                    <a:moveTo>
                      <a:pt x="79247" y="0"/>
                    </a:moveTo>
                    <a:cubicBezTo>
                      <a:pt x="78651" y="0"/>
                      <a:pt x="51946" y="33"/>
                      <a:pt x="43865" y="5871"/>
                    </a:cubicBezTo>
                    <a:cubicBezTo>
                      <a:pt x="35693" y="11809"/>
                      <a:pt x="36126" y="16179"/>
                      <a:pt x="35959" y="25185"/>
                    </a:cubicBezTo>
                    <a:cubicBezTo>
                      <a:pt x="35859" y="34225"/>
                      <a:pt x="37527" y="48602"/>
                      <a:pt x="0" y="65814"/>
                    </a:cubicBezTo>
                    <a:lnTo>
                      <a:pt x="6405" y="67282"/>
                    </a:lnTo>
                    <a:lnTo>
                      <a:pt x="73453" y="25318"/>
                    </a:lnTo>
                    <a:lnTo>
                      <a:pt x="75321" y="22416"/>
                    </a:lnTo>
                    <a:lnTo>
                      <a:pt x="77956" y="20815"/>
                    </a:lnTo>
                    <a:lnTo>
                      <a:pt x="79257" y="0"/>
                    </a:lnTo>
                    <a:cubicBezTo>
                      <a:pt x="79257" y="0"/>
                      <a:pt x="79254" y="0"/>
                      <a:pt x="7924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34"/>
              <p:cNvSpPr/>
              <p:nvPr/>
            </p:nvSpPr>
            <p:spPr>
              <a:xfrm flipH="1">
                <a:off x="1467237" y="1846282"/>
                <a:ext cx="876116" cy="921853"/>
              </a:xfrm>
              <a:custGeom>
                <a:rect b="b" l="l" r="r" t="t"/>
                <a:pathLst>
                  <a:path extrusionOk="0" fill="none" h="43032" w="40897">
                    <a:moveTo>
                      <a:pt x="39696" y="17713"/>
                    </a:moveTo>
                    <a:cubicBezTo>
                      <a:pt x="25952" y="26953"/>
                      <a:pt x="13710" y="33791"/>
                      <a:pt x="1" y="43031"/>
                    </a:cubicBezTo>
                    <a:cubicBezTo>
                      <a:pt x="4537" y="39162"/>
                      <a:pt x="5538" y="34959"/>
                      <a:pt x="5538" y="28988"/>
                    </a:cubicBezTo>
                    <a:cubicBezTo>
                      <a:pt x="5538" y="25319"/>
                      <a:pt x="4571" y="21616"/>
                      <a:pt x="5238" y="18013"/>
                    </a:cubicBezTo>
                    <a:cubicBezTo>
                      <a:pt x="5871" y="14678"/>
                      <a:pt x="7940" y="11675"/>
                      <a:pt x="10575" y="9507"/>
                    </a:cubicBezTo>
                    <a:cubicBezTo>
                      <a:pt x="13210" y="7339"/>
                      <a:pt x="16379" y="5871"/>
                      <a:pt x="19615" y="4837"/>
                    </a:cubicBezTo>
                    <a:cubicBezTo>
                      <a:pt x="25185" y="3036"/>
                      <a:pt x="35059" y="0"/>
                      <a:pt x="40896" y="434"/>
                    </a:cubicBezTo>
                    <a:cubicBezTo>
                      <a:pt x="39395" y="5571"/>
                      <a:pt x="39696" y="12376"/>
                      <a:pt x="39696" y="17713"/>
                    </a:cubicBezTo>
                    <a:close/>
                  </a:path>
                </a:pathLst>
              </a:custGeom>
              <a:solidFill>
                <a:schemeClr val="lt2"/>
              </a:solidFill>
              <a:ln cap="rnd" cmpd="sng" w="20850">
                <a:solidFill>
                  <a:srgbClr val="FFC9A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34"/>
              <p:cNvSpPr/>
              <p:nvPr/>
            </p:nvSpPr>
            <p:spPr>
              <a:xfrm flipH="1">
                <a:off x="1492965" y="2302195"/>
                <a:ext cx="1575689" cy="1117141"/>
              </a:xfrm>
              <a:custGeom>
                <a:rect b="b" l="l" r="r" t="t"/>
                <a:pathLst>
                  <a:path extrusionOk="0" h="52148" w="73553">
                    <a:moveTo>
                      <a:pt x="73553" y="0"/>
                    </a:moveTo>
                    <a:cubicBezTo>
                      <a:pt x="73553" y="0"/>
                      <a:pt x="9601" y="43464"/>
                      <a:pt x="526" y="43464"/>
                    </a:cubicBezTo>
                    <a:cubicBezTo>
                      <a:pt x="323" y="43464"/>
                      <a:pt x="147" y="43443"/>
                      <a:pt x="0" y="43398"/>
                    </a:cubicBezTo>
                    <a:lnTo>
                      <a:pt x="0" y="52138"/>
                    </a:lnTo>
                    <a:cubicBezTo>
                      <a:pt x="0" y="52138"/>
                      <a:pt x="202" y="52147"/>
                      <a:pt x="565" y="52147"/>
                    </a:cubicBezTo>
                    <a:cubicBezTo>
                      <a:pt x="2218" y="52147"/>
                      <a:pt x="7205" y="51946"/>
                      <a:pt x="11608" y="49703"/>
                    </a:cubicBezTo>
                    <a:cubicBezTo>
                      <a:pt x="17046" y="46867"/>
                      <a:pt x="73553" y="9440"/>
                      <a:pt x="73553" y="9440"/>
                    </a:cubicBezTo>
                    <a:lnTo>
                      <a:pt x="73553" y="0"/>
                    </a:lnTo>
                    <a:close/>
                  </a:path>
                </a:pathLst>
              </a:custGeom>
              <a:solidFill>
                <a:srgbClr val="94393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34"/>
              <p:cNvSpPr/>
              <p:nvPr/>
            </p:nvSpPr>
            <p:spPr>
              <a:xfrm flipH="1">
                <a:off x="1492965" y="2300760"/>
                <a:ext cx="1575689" cy="1029030"/>
              </a:xfrm>
              <a:custGeom>
                <a:rect b="b" l="l" r="r" t="t"/>
                <a:pathLst>
                  <a:path extrusionOk="0" h="48035" w="73553">
                    <a:moveTo>
                      <a:pt x="73553" y="1"/>
                    </a:moveTo>
                    <a:cubicBezTo>
                      <a:pt x="73553" y="1"/>
                      <a:pt x="9599" y="43498"/>
                      <a:pt x="525" y="43498"/>
                    </a:cubicBezTo>
                    <a:cubicBezTo>
                      <a:pt x="322" y="43498"/>
                      <a:pt x="147" y="43476"/>
                      <a:pt x="0" y="43432"/>
                    </a:cubicBezTo>
                    <a:lnTo>
                      <a:pt x="0" y="48035"/>
                    </a:lnTo>
                    <a:cubicBezTo>
                      <a:pt x="11075" y="46867"/>
                      <a:pt x="25885" y="36293"/>
                      <a:pt x="28520" y="34525"/>
                    </a:cubicBezTo>
                    <a:cubicBezTo>
                      <a:pt x="31189" y="32824"/>
                      <a:pt x="66614" y="9574"/>
                      <a:pt x="73553" y="5004"/>
                    </a:cubicBezTo>
                    <a:lnTo>
                      <a:pt x="73553" y="1"/>
                    </a:ln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34"/>
              <p:cNvSpPr/>
              <p:nvPr/>
            </p:nvSpPr>
            <p:spPr>
              <a:xfrm flipH="1">
                <a:off x="1493672" y="2408665"/>
                <a:ext cx="1574275" cy="1009942"/>
              </a:xfrm>
              <a:custGeom>
                <a:rect b="b" l="l" r="r" t="t"/>
                <a:pathLst>
                  <a:path extrusionOk="0" h="47144" w="73487">
                    <a:moveTo>
                      <a:pt x="73486" y="1"/>
                    </a:moveTo>
                    <a:cubicBezTo>
                      <a:pt x="66581" y="4537"/>
                      <a:pt x="31156" y="27787"/>
                      <a:pt x="28521" y="29488"/>
                    </a:cubicBezTo>
                    <a:cubicBezTo>
                      <a:pt x="25886" y="31223"/>
                      <a:pt x="11075" y="41830"/>
                      <a:pt x="0" y="42998"/>
                    </a:cubicBezTo>
                    <a:lnTo>
                      <a:pt x="0" y="47134"/>
                    </a:lnTo>
                    <a:cubicBezTo>
                      <a:pt x="0" y="47134"/>
                      <a:pt x="199" y="47144"/>
                      <a:pt x="555" y="47144"/>
                    </a:cubicBezTo>
                    <a:cubicBezTo>
                      <a:pt x="2196" y="47144"/>
                      <a:pt x="7195" y="46941"/>
                      <a:pt x="11609" y="44666"/>
                    </a:cubicBezTo>
                    <a:cubicBezTo>
                      <a:pt x="17013" y="41931"/>
                      <a:pt x="73486" y="4470"/>
                      <a:pt x="73486" y="4470"/>
                    </a:cubicBezTo>
                    <a:lnTo>
                      <a:pt x="73486" y="1"/>
                    </a:ln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34"/>
              <p:cNvSpPr/>
              <p:nvPr/>
            </p:nvSpPr>
            <p:spPr>
              <a:xfrm flipH="1">
                <a:off x="1387202" y="1508985"/>
                <a:ext cx="402336" cy="651244"/>
              </a:xfrm>
              <a:custGeom>
                <a:rect b="b" l="l" r="r" t="t"/>
                <a:pathLst>
                  <a:path extrusionOk="0" h="30400" w="18781">
                    <a:moveTo>
                      <a:pt x="18780" y="1"/>
                    </a:moveTo>
                    <a:cubicBezTo>
                      <a:pt x="18780" y="1"/>
                      <a:pt x="11709" y="1035"/>
                      <a:pt x="6405" y="5238"/>
                    </a:cubicBezTo>
                    <a:cubicBezTo>
                      <a:pt x="1068" y="9408"/>
                      <a:pt x="0" y="13811"/>
                      <a:pt x="0" y="15412"/>
                    </a:cubicBezTo>
                    <a:cubicBezTo>
                      <a:pt x="0" y="17046"/>
                      <a:pt x="1335" y="25753"/>
                      <a:pt x="1735" y="27721"/>
                    </a:cubicBezTo>
                    <a:cubicBezTo>
                      <a:pt x="2025" y="29060"/>
                      <a:pt x="2241" y="30399"/>
                      <a:pt x="3581" y="30399"/>
                    </a:cubicBezTo>
                    <a:cubicBezTo>
                      <a:pt x="4243" y="30399"/>
                      <a:pt x="5181" y="30072"/>
                      <a:pt x="6538" y="29255"/>
                    </a:cubicBezTo>
                    <a:cubicBezTo>
                      <a:pt x="10575" y="26787"/>
                      <a:pt x="18747" y="21183"/>
                      <a:pt x="18747" y="21183"/>
                    </a:cubicBezTo>
                    <a:lnTo>
                      <a:pt x="18780" y="21183"/>
                    </a:lnTo>
                    <a:lnTo>
                      <a:pt x="18780"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34"/>
              <p:cNvSpPr/>
              <p:nvPr/>
            </p:nvSpPr>
            <p:spPr>
              <a:xfrm flipH="1">
                <a:off x="1387202" y="1573295"/>
                <a:ext cx="305870" cy="502400"/>
              </a:xfrm>
              <a:custGeom>
                <a:rect b="b" l="l" r="r" t="t"/>
                <a:pathLst>
                  <a:path extrusionOk="0" h="23452" w="14278">
                    <a:moveTo>
                      <a:pt x="14277" y="1"/>
                    </a:moveTo>
                    <a:lnTo>
                      <a:pt x="4904" y="4171"/>
                    </a:lnTo>
                    <a:cubicBezTo>
                      <a:pt x="4871" y="4171"/>
                      <a:pt x="5505" y="8374"/>
                      <a:pt x="1" y="10875"/>
                    </a:cubicBezTo>
                    <a:lnTo>
                      <a:pt x="1335" y="23451"/>
                    </a:lnTo>
                    <a:lnTo>
                      <a:pt x="14277" y="16079"/>
                    </a:lnTo>
                    <a:lnTo>
                      <a:pt x="14277" y="1"/>
                    </a:ln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34"/>
              <p:cNvSpPr/>
              <p:nvPr/>
            </p:nvSpPr>
            <p:spPr>
              <a:xfrm flipH="1">
                <a:off x="1409353" y="1684071"/>
                <a:ext cx="180099" cy="240832"/>
              </a:xfrm>
              <a:custGeom>
                <a:rect b="b" l="l" r="r" t="t"/>
                <a:pathLst>
                  <a:path extrusionOk="0" h="11242" w="8407">
                    <a:moveTo>
                      <a:pt x="4203" y="0"/>
                    </a:moveTo>
                    <a:cubicBezTo>
                      <a:pt x="1868" y="0"/>
                      <a:pt x="0" y="2502"/>
                      <a:pt x="0" y="5604"/>
                    </a:cubicBezTo>
                    <a:cubicBezTo>
                      <a:pt x="0" y="8707"/>
                      <a:pt x="1868" y="11242"/>
                      <a:pt x="4203" y="11242"/>
                    </a:cubicBezTo>
                    <a:cubicBezTo>
                      <a:pt x="6505" y="11242"/>
                      <a:pt x="8406" y="8707"/>
                      <a:pt x="8406" y="5604"/>
                    </a:cubicBezTo>
                    <a:cubicBezTo>
                      <a:pt x="8406" y="2502"/>
                      <a:pt x="6505" y="0"/>
                      <a:pt x="420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34"/>
              <p:cNvSpPr/>
              <p:nvPr/>
            </p:nvSpPr>
            <p:spPr>
              <a:xfrm flipH="1">
                <a:off x="1467944" y="1726937"/>
                <a:ext cx="121508" cy="171530"/>
              </a:xfrm>
              <a:custGeom>
                <a:rect b="b" l="l" r="r" t="t"/>
                <a:pathLst>
                  <a:path extrusionOk="0" h="8007" w="5672">
                    <a:moveTo>
                      <a:pt x="1668" y="1"/>
                    </a:moveTo>
                    <a:cubicBezTo>
                      <a:pt x="1401" y="1"/>
                      <a:pt x="1168" y="34"/>
                      <a:pt x="901" y="67"/>
                    </a:cubicBezTo>
                    <a:cubicBezTo>
                      <a:pt x="334" y="1035"/>
                      <a:pt x="0" y="2269"/>
                      <a:pt x="0" y="3603"/>
                    </a:cubicBezTo>
                    <a:cubicBezTo>
                      <a:pt x="0" y="5371"/>
                      <a:pt x="601" y="6939"/>
                      <a:pt x="1568" y="8007"/>
                    </a:cubicBezTo>
                    <a:lnTo>
                      <a:pt x="1668" y="8007"/>
                    </a:lnTo>
                    <a:cubicBezTo>
                      <a:pt x="3903" y="8007"/>
                      <a:pt x="5671" y="6205"/>
                      <a:pt x="5671" y="4004"/>
                    </a:cubicBezTo>
                    <a:cubicBezTo>
                      <a:pt x="5671" y="1769"/>
                      <a:pt x="3870" y="1"/>
                      <a:pt x="166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34"/>
              <p:cNvSpPr/>
              <p:nvPr/>
            </p:nvSpPr>
            <p:spPr>
              <a:xfrm flipH="1">
                <a:off x="1480090" y="1684071"/>
                <a:ext cx="108655" cy="240832"/>
              </a:xfrm>
              <a:custGeom>
                <a:rect b="b" l="l" r="r" t="t"/>
                <a:pathLst>
                  <a:path extrusionOk="0" h="11242" w="5072">
                    <a:moveTo>
                      <a:pt x="4204" y="0"/>
                    </a:moveTo>
                    <a:cubicBezTo>
                      <a:pt x="1869" y="0"/>
                      <a:pt x="1" y="2502"/>
                      <a:pt x="1" y="5604"/>
                    </a:cubicBezTo>
                    <a:cubicBezTo>
                      <a:pt x="1" y="8740"/>
                      <a:pt x="1869" y="11242"/>
                      <a:pt x="4204" y="11242"/>
                    </a:cubicBezTo>
                    <a:cubicBezTo>
                      <a:pt x="4504" y="11242"/>
                      <a:pt x="4804" y="11208"/>
                      <a:pt x="5071" y="11108"/>
                    </a:cubicBezTo>
                    <a:cubicBezTo>
                      <a:pt x="3170" y="10541"/>
                      <a:pt x="1735" y="8273"/>
                      <a:pt x="1735" y="5604"/>
                    </a:cubicBezTo>
                    <a:cubicBezTo>
                      <a:pt x="1735" y="2902"/>
                      <a:pt x="3170" y="667"/>
                      <a:pt x="5071" y="100"/>
                    </a:cubicBezTo>
                    <a:cubicBezTo>
                      <a:pt x="4804" y="34"/>
                      <a:pt x="4504" y="0"/>
                      <a:pt x="420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34"/>
              <p:cNvSpPr/>
              <p:nvPr/>
            </p:nvSpPr>
            <p:spPr>
              <a:xfrm flipH="1">
                <a:off x="3068633" y="2554445"/>
                <a:ext cx="1587857" cy="863969"/>
              </a:xfrm>
              <a:custGeom>
                <a:rect b="b" l="l" r="r" t="t"/>
                <a:pathLst>
                  <a:path extrusionOk="0" h="40330" w="74121">
                    <a:moveTo>
                      <a:pt x="1" y="0"/>
                    </a:moveTo>
                    <a:lnTo>
                      <a:pt x="601" y="8173"/>
                    </a:lnTo>
                    <a:cubicBezTo>
                      <a:pt x="601" y="8173"/>
                      <a:pt x="55640" y="34358"/>
                      <a:pt x="61011" y="36994"/>
                    </a:cubicBezTo>
                    <a:cubicBezTo>
                      <a:pt x="66381" y="39629"/>
                      <a:pt x="70784" y="40196"/>
                      <a:pt x="74120" y="40329"/>
                    </a:cubicBezTo>
                    <a:lnTo>
                      <a:pt x="74120" y="3159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34"/>
              <p:cNvSpPr/>
              <p:nvPr/>
            </p:nvSpPr>
            <p:spPr>
              <a:xfrm flipH="1">
                <a:off x="3067926" y="2554445"/>
                <a:ext cx="1588564" cy="776780"/>
              </a:xfrm>
              <a:custGeom>
                <a:rect b="b" l="l" r="r" t="t"/>
                <a:pathLst>
                  <a:path extrusionOk="0" h="36260" w="74154">
                    <a:moveTo>
                      <a:pt x="1" y="0"/>
                    </a:moveTo>
                    <a:lnTo>
                      <a:pt x="301" y="3803"/>
                    </a:lnTo>
                    <a:cubicBezTo>
                      <a:pt x="301" y="3803"/>
                      <a:pt x="57508" y="32190"/>
                      <a:pt x="65381" y="34258"/>
                    </a:cubicBezTo>
                    <a:cubicBezTo>
                      <a:pt x="73035" y="36228"/>
                      <a:pt x="74091" y="36260"/>
                      <a:pt x="74151" y="36260"/>
                    </a:cubicBezTo>
                    <a:cubicBezTo>
                      <a:pt x="74153" y="36260"/>
                      <a:pt x="74153" y="36260"/>
                      <a:pt x="74153" y="36260"/>
                    </a:cubicBezTo>
                    <a:lnTo>
                      <a:pt x="74153" y="31590"/>
                    </a:lnTo>
                    <a:lnTo>
                      <a:pt x="1"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34"/>
              <p:cNvSpPr/>
              <p:nvPr/>
            </p:nvSpPr>
            <p:spPr>
              <a:xfrm flipH="1">
                <a:off x="1505112" y="1156692"/>
                <a:ext cx="378750" cy="495952"/>
              </a:xfrm>
              <a:custGeom>
                <a:rect b="b" l="l" r="r" t="t"/>
                <a:pathLst>
                  <a:path extrusionOk="0" fill="none" h="23151" w="17680">
                    <a:moveTo>
                      <a:pt x="0" y="23151"/>
                    </a:moveTo>
                    <a:cubicBezTo>
                      <a:pt x="0" y="21149"/>
                      <a:pt x="834" y="19181"/>
                      <a:pt x="1802" y="17447"/>
                    </a:cubicBezTo>
                    <a:cubicBezTo>
                      <a:pt x="5471" y="10375"/>
                      <a:pt x="11008" y="4304"/>
                      <a:pt x="17680"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34"/>
              <p:cNvSpPr/>
              <p:nvPr/>
            </p:nvSpPr>
            <p:spPr>
              <a:xfrm flipH="1">
                <a:off x="1416508" y="895144"/>
                <a:ext cx="188668" cy="330185"/>
              </a:xfrm>
              <a:custGeom>
                <a:rect b="b" l="l" r="r" t="t"/>
                <a:pathLst>
                  <a:path extrusionOk="0" h="15413" w="8807">
                    <a:moveTo>
                      <a:pt x="7973" y="1"/>
                    </a:moveTo>
                    <a:cubicBezTo>
                      <a:pt x="7639" y="1"/>
                      <a:pt x="7339" y="201"/>
                      <a:pt x="7106" y="401"/>
                    </a:cubicBezTo>
                    <a:cubicBezTo>
                      <a:pt x="5971" y="1369"/>
                      <a:pt x="5171" y="2603"/>
                      <a:pt x="4470" y="3904"/>
                    </a:cubicBezTo>
                    <a:cubicBezTo>
                      <a:pt x="2469" y="7506"/>
                      <a:pt x="968" y="11376"/>
                      <a:pt x="1" y="15412"/>
                    </a:cubicBezTo>
                    <a:cubicBezTo>
                      <a:pt x="1668" y="12343"/>
                      <a:pt x="3503" y="10342"/>
                      <a:pt x="5504" y="7373"/>
                    </a:cubicBezTo>
                    <a:cubicBezTo>
                      <a:pt x="6605" y="5772"/>
                      <a:pt x="7573" y="4104"/>
                      <a:pt x="8407" y="2369"/>
                    </a:cubicBezTo>
                    <a:cubicBezTo>
                      <a:pt x="8607" y="1936"/>
                      <a:pt x="8807" y="1502"/>
                      <a:pt x="8807" y="1002"/>
                    </a:cubicBezTo>
                    <a:cubicBezTo>
                      <a:pt x="8773" y="535"/>
                      <a:pt x="8440" y="34"/>
                      <a:pt x="79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34"/>
              <p:cNvSpPr/>
              <p:nvPr/>
            </p:nvSpPr>
            <p:spPr>
              <a:xfrm flipH="1">
                <a:off x="1099927" y="945230"/>
                <a:ext cx="435220" cy="226500"/>
              </a:xfrm>
              <a:custGeom>
                <a:rect b="b" l="l" r="r" t="t"/>
                <a:pathLst>
                  <a:path extrusionOk="0" h="10573" w="20316">
                    <a:moveTo>
                      <a:pt x="17465" y="0"/>
                    </a:moveTo>
                    <a:cubicBezTo>
                      <a:pt x="16361" y="0"/>
                      <a:pt x="15209" y="390"/>
                      <a:pt x="14177" y="832"/>
                    </a:cubicBezTo>
                    <a:cubicBezTo>
                      <a:pt x="8840" y="3033"/>
                      <a:pt x="4003" y="6403"/>
                      <a:pt x="1" y="10572"/>
                    </a:cubicBezTo>
                    <a:cubicBezTo>
                      <a:pt x="4070" y="9371"/>
                      <a:pt x="8306" y="7537"/>
                      <a:pt x="12343" y="6202"/>
                    </a:cubicBezTo>
                    <a:cubicBezTo>
                      <a:pt x="14811" y="5402"/>
                      <a:pt x="17146" y="4301"/>
                      <a:pt x="19248" y="2867"/>
                    </a:cubicBezTo>
                    <a:cubicBezTo>
                      <a:pt x="19648" y="2633"/>
                      <a:pt x="20015" y="2366"/>
                      <a:pt x="20148" y="1966"/>
                    </a:cubicBezTo>
                    <a:cubicBezTo>
                      <a:pt x="20315" y="1366"/>
                      <a:pt x="19815" y="732"/>
                      <a:pt x="19314" y="465"/>
                    </a:cubicBezTo>
                    <a:cubicBezTo>
                      <a:pt x="18737" y="133"/>
                      <a:pt x="18109" y="0"/>
                      <a:pt x="1746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34"/>
              <p:cNvSpPr/>
              <p:nvPr/>
            </p:nvSpPr>
            <p:spPr>
              <a:xfrm flipH="1">
                <a:off x="1265715" y="1219802"/>
                <a:ext cx="407349" cy="92674"/>
              </a:xfrm>
              <a:custGeom>
                <a:rect b="b" l="l" r="r" t="t"/>
                <a:pathLst>
                  <a:path extrusionOk="0" h="4326" w="19015">
                    <a:moveTo>
                      <a:pt x="14551" y="0"/>
                    </a:moveTo>
                    <a:cubicBezTo>
                      <a:pt x="13299" y="0"/>
                      <a:pt x="12039" y="176"/>
                      <a:pt x="10808" y="390"/>
                    </a:cubicBezTo>
                    <a:cubicBezTo>
                      <a:pt x="7106" y="1058"/>
                      <a:pt x="3436" y="2225"/>
                      <a:pt x="1" y="3860"/>
                    </a:cubicBezTo>
                    <a:cubicBezTo>
                      <a:pt x="2086" y="4075"/>
                      <a:pt x="4739" y="4325"/>
                      <a:pt x="7144" y="4325"/>
                    </a:cubicBezTo>
                    <a:cubicBezTo>
                      <a:pt x="8087" y="4325"/>
                      <a:pt x="8991" y="4287"/>
                      <a:pt x="9808" y="4193"/>
                    </a:cubicBezTo>
                    <a:cubicBezTo>
                      <a:pt x="12309" y="3893"/>
                      <a:pt x="14778" y="3493"/>
                      <a:pt x="17246" y="2859"/>
                    </a:cubicBezTo>
                    <a:cubicBezTo>
                      <a:pt x="18013" y="2659"/>
                      <a:pt x="19014" y="2092"/>
                      <a:pt x="18814" y="1324"/>
                    </a:cubicBezTo>
                    <a:cubicBezTo>
                      <a:pt x="18681" y="857"/>
                      <a:pt x="18180" y="591"/>
                      <a:pt x="17780" y="491"/>
                    </a:cubicBezTo>
                    <a:cubicBezTo>
                      <a:pt x="16725" y="134"/>
                      <a:pt x="15641" y="0"/>
                      <a:pt x="145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34"/>
              <p:cNvSpPr/>
              <p:nvPr/>
            </p:nvSpPr>
            <p:spPr>
              <a:xfrm flipH="1">
                <a:off x="1416508" y="900157"/>
                <a:ext cx="188668" cy="325172"/>
              </a:xfrm>
              <a:custGeom>
                <a:rect b="b" l="l" r="r" t="t"/>
                <a:pathLst>
                  <a:path extrusionOk="0" h="15179" w="8807">
                    <a:moveTo>
                      <a:pt x="8473" y="0"/>
                    </a:moveTo>
                    <a:cubicBezTo>
                      <a:pt x="5138" y="4337"/>
                      <a:pt x="2369" y="9040"/>
                      <a:pt x="301" y="14111"/>
                    </a:cubicBezTo>
                    <a:cubicBezTo>
                      <a:pt x="201" y="14478"/>
                      <a:pt x="101" y="14811"/>
                      <a:pt x="1" y="15178"/>
                    </a:cubicBezTo>
                    <a:cubicBezTo>
                      <a:pt x="1668" y="12109"/>
                      <a:pt x="3503" y="10108"/>
                      <a:pt x="5504" y="7139"/>
                    </a:cubicBezTo>
                    <a:cubicBezTo>
                      <a:pt x="6605" y="5538"/>
                      <a:pt x="7573" y="3870"/>
                      <a:pt x="8407" y="2135"/>
                    </a:cubicBezTo>
                    <a:cubicBezTo>
                      <a:pt x="8607" y="1702"/>
                      <a:pt x="8807" y="1268"/>
                      <a:pt x="8807" y="768"/>
                    </a:cubicBezTo>
                    <a:cubicBezTo>
                      <a:pt x="8807" y="467"/>
                      <a:pt x="8640" y="167"/>
                      <a:pt x="847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34"/>
              <p:cNvSpPr/>
              <p:nvPr/>
            </p:nvSpPr>
            <p:spPr>
              <a:xfrm flipH="1">
                <a:off x="1103504" y="944866"/>
                <a:ext cx="431642" cy="226864"/>
              </a:xfrm>
              <a:custGeom>
                <a:rect b="b" l="l" r="r" t="t"/>
                <a:pathLst>
                  <a:path extrusionOk="0" h="10590" w="20149">
                    <a:moveTo>
                      <a:pt x="17471" y="0"/>
                    </a:moveTo>
                    <a:cubicBezTo>
                      <a:pt x="16366" y="0"/>
                      <a:pt x="15211" y="385"/>
                      <a:pt x="14177" y="849"/>
                    </a:cubicBezTo>
                    <a:cubicBezTo>
                      <a:pt x="8840" y="3050"/>
                      <a:pt x="4003" y="6420"/>
                      <a:pt x="1" y="10589"/>
                    </a:cubicBezTo>
                    <a:cubicBezTo>
                      <a:pt x="5905" y="6153"/>
                      <a:pt x="12843" y="2950"/>
                      <a:pt x="20148" y="1416"/>
                    </a:cubicBezTo>
                    <a:cubicBezTo>
                      <a:pt x="19982" y="1016"/>
                      <a:pt x="19648" y="682"/>
                      <a:pt x="19314" y="449"/>
                    </a:cubicBezTo>
                    <a:cubicBezTo>
                      <a:pt x="18738" y="130"/>
                      <a:pt x="18113" y="0"/>
                      <a:pt x="1747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34"/>
              <p:cNvSpPr/>
              <p:nvPr/>
            </p:nvSpPr>
            <p:spPr>
              <a:xfrm flipH="1">
                <a:off x="1275013" y="1219802"/>
                <a:ext cx="398758" cy="82734"/>
              </a:xfrm>
              <a:custGeom>
                <a:rect b="b" l="l" r="r" t="t"/>
                <a:pathLst>
                  <a:path extrusionOk="0" h="3862" w="18614">
                    <a:moveTo>
                      <a:pt x="14551" y="0"/>
                    </a:moveTo>
                    <a:cubicBezTo>
                      <a:pt x="13298" y="0"/>
                      <a:pt x="12039" y="176"/>
                      <a:pt x="10808" y="390"/>
                    </a:cubicBezTo>
                    <a:cubicBezTo>
                      <a:pt x="7105" y="1058"/>
                      <a:pt x="3436" y="2225"/>
                      <a:pt x="0" y="3860"/>
                    </a:cubicBezTo>
                    <a:cubicBezTo>
                      <a:pt x="86" y="3861"/>
                      <a:pt x="171" y="3862"/>
                      <a:pt x="256" y="3862"/>
                    </a:cubicBezTo>
                    <a:cubicBezTo>
                      <a:pt x="2006" y="3862"/>
                      <a:pt x="3755" y="3544"/>
                      <a:pt x="5504" y="3226"/>
                    </a:cubicBezTo>
                    <a:cubicBezTo>
                      <a:pt x="9874" y="2425"/>
                      <a:pt x="14210" y="1691"/>
                      <a:pt x="18614" y="891"/>
                    </a:cubicBezTo>
                    <a:cubicBezTo>
                      <a:pt x="18380" y="691"/>
                      <a:pt x="18046" y="557"/>
                      <a:pt x="17780" y="491"/>
                    </a:cubicBezTo>
                    <a:cubicBezTo>
                      <a:pt x="16724" y="134"/>
                      <a:pt x="15640" y="0"/>
                      <a:pt x="1455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34"/>
              <p:cNvSpPr/>
              <p:nvPr/>
            </p:nvSpPr>
            <p:spPr>
              <a:xfrm flipH="1">
                <a:off x="1487245" y="1053071"/>
                <a:ext cx="117931" cy="173672"/>
              </a:xfrm>
              <a:custGeom>
                <a:rect b="b" l="l" r="r" t="t"/>
                <a:pathLst>
                  <a:path extrusionOk="0" h="8107" w="5505">
                    <a:moveTo>
                      <a:pt x="5504" y="1"/>
                    </a:moveTo>
                    <a:lnTo>
                      <a:pt x="5504" y="1"/>
                    </a:lnTo>
                    <a:cubicBezTo>
                      <a:pt x="5104" y="368"/>
                      <a:pt x="4671" y="801"/>
                      <a:pt x="4270" y="1202"/>
                    </a:cubicBezTo>
                    <a:cubicBezTo>
                      <a:pt x="4070" y="1435"/>
                      <a:pt x="3837" y="1602"/>
                      <a:pt x="3570" y="1602"/>
                    </a:cubicBezTo>
                    <a:cubicBezTo>
                      <a:pt x="3403" y="1602"/>
                      <a:pt x="3236" y="1502"/>
                      <a:pt x="3103" y="1435"/>
                    </a:cubicBezTo>
                    <a:cubicBezTo>
                      <a:pt x="2836" y="1202"/>
                      <a:pt x="2602" y="968"/>
                      <a:pt x="2436" y="701"/>
                    </a:cubicBezTo>
                    <a:cubicBezTo>
                      <a:pt x="1435" y="3103"/>
                      <a:pt x="601" y="5538"/>
                      <a:pt x="1" y="8107"/>
                    </a:cubicBezTo>
                    <a:cubicBezTo>
                      <a:pt x="1668" y="4971"/>
                      <a:pt x="3503" y="2970"/>
                      <a:pt x="550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34"/>
              <p:cNvSpPr/>
              <p:nvPr/>
            </p:nvSpPr>
            <p:spPr>
              <a:xfrm flipH="1">
                <a:off x="1323599" y="1051657"/>
                <a:ext cx="212254" cy="119345"/>
              </a:xfrm>
              <a:custGeom>
                <a:rect b="b" l="l" r="r" t="t"/>
                <a:pathLst>
                  <a:path extrusionOk="0" h="5571" w="9908">
                    <a:moveTo>
                      <a:pt x="6572" y="0"/>
                    </a:moveTo>
                    <a:cubicBezTo>
                      <a:pt x="4203" y="1601"/>
                      <a:pt x="2002" y="3503"/>
                      <a:pt x="0" y="5571"/>
                    </a:cubicBezTo>
                    <a:cubicBezTo>
                      <a:pt x="3269" y="4604"/>
                      <a:pt x="6605" y="3236"/>
                      <a:pt x="9907" y="2068"/>
                    </a:cubicBezTo>
                    <a:cubicBezTo>
                      <a:pt x="9040" y="1935"/>
                      <a:pt x="8173" y="1835"/>
                      <a:pt x="7272" y="1668"/>
                    </a:cubicBezTo>
                    <a:cubicBezTo>
                      <a:pt x="7005" y="1601"/>
                      <a:pt x="6705" y="1568"/>
                      <a:pt x="6505" y="1301"/>
                    </a:cubicBezTo>
                    <a:cubicBezTo>
                      <a:pt x="6205" y="934"/>
                      <a:pt x="6371" y="400"/>
                      <a:pt x="657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34"/>
              <p:cNvSpPr/>
              <p:nvPr/>
            </p:nvSpPr>
            <p:spPr>
              <a:xfrm flipH="1">
                <a:off x="1446521" y="1228864"/>
                <a:ext cx="227250" cy="83633"/>
              </a:xfrm>
              <a:custGeom>
                <a:rect b="b" l="l" r="r" t="t"/>
                <a:pathLst>
                  <a:path extrusionOk="0" h="3904" w="10608">
                    <a:moveTo>
                      <a:pt x="10608" y="1"/>
                    </a:moveTo>
                    <a:cubicBezTo>
                      <a:pt x="6939" y="735"/>
                      <a:pt x="3369" y="1835"/>
                      <a:pt x="0" y="3437"/>
                    </a:cubicBezTo>
                    <a:cubicBezTo>
                      <a:pt x="2102" y="3637"/>
                      <a:pt x="4704" y="3904"/>
                      <a:pt x="7139" y="3904"/>
                    </a:cubicBezTo>
                    <a:cubicBezTo>
                      <a:pt x="6872" y="3670"/>
                      <a:pt x="6672" y="3470"/>
                      <a:pt x="6638" y="3170"/>
                    </a:cubicBezTo>
                    <a:cubicBezTo>
                      <a:pt x="6605" y="2736"/>
                      <a:pt x="6972" y="2336"/>
                      <a:pt x="7339" y="2069"/>
                    </a:cubicBezTo>
                    <a:cubicBezTo>
                      <a:pt x="8340" y="1268"/>
                      <a:pt x="9440" y="601"/>
                      <a:pt x="1060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2" name="Shape 2362"/>
        <p:cNvGrpSpPr/>
        <p:nvPr/>
      </p:nvGrpSpPr>
      <p:grpSpPr>
        <a:xfrm>
          <a:off x="0" y="0"/>
          <a:ext cx="0" cy="0"/>
          <a:chOff x="0" y="0"/>
          <a:chExt cx="0" cy="0"/>
        </a:xfrm>
      </p:grpSpPr>
      <p:sp>
        <p:nvSpPr>
          <p:cNvPr id="2363" name="Google Shape;2363;p35"/>
          <p:cNvSpPr txBox="1"/>
          <p:nvPr>
            <p:ph type="title"/>
          </p:nvPr>
        </p:nvSpPr>
        <p:spPr>
          <a:xfrm>
            <a:off x="1240950" y="344925"/>
            <a:ext cx="6662100" cy="70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Generic prompt</a:t>
            </a:r>
            <a:endParaRPr sz="2500"/>
          </a:p>
          <a:p>
            <a:pPr indent="0" lvl="0" marL="0" rtl="0" algn="ctr">
              <a:spcBef>
                <a:spcPts val="0"/>
              </a:spcBef>
              <a:spcAft>
                <a:spcPts val="0"/>
              </a:spcAft>
              <a:buNone/>
            </a:pPr>
            <a:r>
              <a:rPr lang="en" sz="1100"/>
              <a:t>by ChatGPT</a:t>
            </a:r>
            <a:endParaRPr sz="2500"/>
          </a:p>
        </p:txBody>
      </p:sp>
      <p:sp>
        <p:nvSpPr>
          <p:cNvPr id="2364" name="Google Shape;2364;p35"/>
          <p:cNvSpPr txBox="1"/>
          <p:nvPr>
            <p:ph idx="1" type="body"/>
          </p:nvPr>
        </p:nvSpPr>
        <p:spPr>
          <a:xfrm>
            <a:off x="397900" y="1138850"/>
            <a:ext cx="4285800" cy="2334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latin typeface="Georgia"/>
                <a:ea typeface="Georgia"/>
                <a:cs typeface="Georgia"/>
                <a:sym typeface="Georgia"/>
              </a:rPr>
              <a:t>In twilight's quiet, shadows blend,</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Two hearts whisper, begin to mend.</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Under stars, a silent vow,</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Love speaks softly here and now.</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Hands entwined, a gentle lace,</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Finding peace in an embrace.</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Love, a river, deep and true,</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Carves a path for me, for you.</a:t>
            </a:r>
            <a:endParaRPr sz="1600">
              <a:latin typeface="Georgia"/>
              <a:ea typeface="Georgia"/>
              <a:cs typeface="Georgia"/>
              <a:sym typeface="Georgia"/>
            </a:endParaRPr>
          </a:p>
          <a:p>
            <a:pPr indent="0" lvl="0" marL="0" rtl="0" algn="l">
              <a:lnSpc>
                <a:spcPct val="115000"/>
              </a:lnSpc>
              <a:spcBef>
                <a:spcPts val="1200"/>
              </a:spcBef>
              <a:spcAft>
                <a:spcPts val="1200"/>
              </a:spcAft>
              <a:buNone/>
            </a:pPr>
            <a:r>
              <a:t/>
            </a:r>
            <a:endParaRPr sz="1600">
              <a:latin typeface="Georgia"/>
              <a:ea typeface="Georgia"/>
              <a:cs typeface="Georgia"/>
              <a:sym typeface="Georgia"/>
            </a:endParaRPr>
          </a:p>
        </p:txBody>
      </p:sp>
      <p:sp>
        <p:nvSpPr>
          <p:cNvPr id="2365" name="Google Shape;2365;p35"/>
          <p:cNvSpPr txBox="1"/>
          <p:nvPr>
            <p:ph idx="1" type="body"/>
          </p:nvPr>
        </p:nvSpPr>
        <p:spPr>
          <a:xfrm>
            <a:off x="4858200" y="2269700"/>
            <a:ext cx="4285800" cy="23343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latin typeface="Georgia"/>
                <a:ea typeface="Georgia"/>
                <a:cs typeface="Georgia"/>
                <a:sym typeface="Georgia"/>
              </a:rPr>
              <a:t>In laughter light and tearful hue,</a:t>
            </a:r>
            <a:endParaRPr sz="1600">
              <a:latin typeface="Georgia"/>
              <a:ea typeface="Georgia"/>
              <a:cs typeface="Georgia"/>
              <a:sym typeface="Georgia"/>
            </a:endParaRPr>
          </a:p>
          <a:p>
            <a:pPr indent="0" lvl="0" marL="0" rtl="0" algn="l">
              <a:lnSpc>
                <a:spcPct val="115000"/>
              </a:lnSpc>
              <a:spcBef>
                <a:spcPts val="1200"/>
              </a:spcBef>
              <a:spcAft>
                <a:spcPts val="0"/>
              </a:spcAft>
              <a:buNone/>
            </a:pPr>
            <a:r>
              <a:rPr lang="en" sz="1600">
                <a:latin typeface="Georgia"/>
                <a:ea typeface="Georgia"/>
                <a:cs typeface="Georgia"/>
                <a:sym typeface="Georgia"/>
              </a:rPr>
              <a:t>Love writes its tale, ever anew.</a:t>
            </a:r>
            <a:endParaRPr sz="1600">
              <a:latin typeface="Georgia"/>
              <a:ea typeface="Georgia"/>
              <a:cs typeface="Georgia"/>
              <a:sym typeface="Georgia"/>
            </a:endParaRPr>
          </a:p>
          <a:p>
            <a:pPr indent="0" lvl="0" marL="0" rtl="0" algn="l">
              <a:lnSpc>
                <a:spcPct val="115000"/>
              </a:lnSpc>
              <a:spcBef>
                <a:spcPts val="1200"/>
              </a:spcBef>
              <a:spcAft>
                <a:spcPts val="0"/>
              </a:spcAft>
              <a:buNone/>
            </a:pPr>
            <a:r>
              <a:rPr lang="en" sz="1600">
                <a:latin typeface="Georgia"/>
                <a:ea typeface="Georgia"/>
                <a:cs typeface="Georgia"/>
                <a:sym typeface="Georgia"/>
              </a:rPr>
              <a:t>As stars keep watch in skies above,</a:t>
            </a:r>
            <a:endParaRPr sz="1600">
              <a:latin typeface="Georgia"/>
              <a:ea typeface="Georgia"/>
              <a:cs typeface="Georgia"/>
              <a:sym typeface="Georgia"/>
            </a:endParaRPr>
          </a:p>
          <a:p>
            <a:pPr indent="0" lvl="0" marL="0" rtl="0" algn="l">
              <a:lnSpc>
                <a:spcPct val="115000"/>
              </a:lnSpc>
              <a:spcBef>
                <a:spcPts val="1200"/>
              </a:spcBef>
              <a:spcAft>
                <a:spcPts val="1200"/>
              </a:spcAft>
              <a:buNone/>
            </a:pPr>
            <a:r>
              <a:rPr lang="en" sz="1600">
                <a:latin typeface="Georgia"/>
                <a:ea typeface="Georgia"/>
                <a:cs typeface="Georgia"/>
                <a:sym typeface="Georgia"/>
              </a:rPr>
              <a:t>So endures this quiet love.</a:t>
            </a:r>
            <a:endParaRPr sz="1600">
              <a:latin typeface="Georgia"/>
              <a:ea typeface="Georgia"/>
              <a:cs typeface="Georgia"/>
              <a:sym typeface="Georgi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9" name="Shape 2369"/>
        <p:cNvGrpSpPr/>
        <p:nvPr/>
      </p:nvGrpSpPr>
      <p:grpSpPr>
        <a:xfrm>
          <a:off x="0" y="0"/>
          <a:ext cx="0" cy="0"/>
          <a:chOff x="0" y="0"/>
          <a:chExt cx="0" cy="0"/>
        </a:xfrm>
      </p:grpSpPr>
      <p:sp>
        <p:nvSpPr>
          <p:cNvPr id="2370" name="Google Shape;2370;p36"/>
          <p:cNvSpPr txBox="1"/>
          <p:nvPr>
            <p:ph type="title"/>
          </p:nvPr>
        </p:nvSpPr>
        <p:spPr>
          <a:xfrm>
            <a:off x="1240950" y="344925"/>
            <a:ext cx="6662100" cy="70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Echoes of Eternity</a:t>
            </a:r>
            <a:endParaRPr sz="2500"/>
          </a:p>
          <a:p>
            <a:pPr indent="0" lvl="0" marL="0" rtl="0" algn="ctr">
              <a:spcBef>
                <a:spcPts val="0"/>
              </a:spcBef>
              <a:spcAft>
                <a:spcPts val="0"/>
              </a:spcAft>
              <a:buNone/>
            </a:pPr>
            <a:r>
              <a:rPr lang="en" sz="1100"/>
              <a:t>by ChatGPT</a:t>
            </a:r>
            <a:endParaRPr sz="2500"/>
          </a:p>
        </p:txBody>
      </p:sp>
      <p:sp>
        <p:nvSpPr>
          <p:cNvPr id="2371" name="Google Shape;2371;p36"/>
          <p:cNvSpPr txBox="1"/>
          <p:nvPr>
            <p:ph idx="1" type="body"/>
          </p:nvPr>
        </p:nvSpPr>
        <p:spPr>
          <a:xfrm>
            <a:off x="304100" y="1051425"/>
            <a:ext cx="4285800" cy="2334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latin typeface="Georgia"/>
                <a:ea typeface="Georgia"/>
                <a:cs typeface="Georgia"/>
                <a:sym typeface="Georgia"/>
              </a:rPr>
              <a:t>In the quiet hours of the night,</a:t>
            </a:r>
            <a:br>
              <a:rPr lang="en" sz="1600">
                <a:latin typeface="Georgia"/>
                <a:ea typeface="Georgia"/>
                <a:cs typeface="Georgia"/>
                <a:sym typeface="Georgia"/>
              </a:rPr>
            </a:br>
            <a:r>
              <a:rPr lang="en" sz="1600">
                <a:latin typeface="Georgia"/>
                <a:ea typeface="Georgia"/>
                <a:cs typeface="Georgia"/>
                <a:sym typeface="Georgia"/>
              </a:rPr>
              <a:t>Under the watchful gaze of an indifferent moon,</a:t>
            </a:r>
            <a:br>
              <a:rPr lang="en" sz="1600">
                <a:latin typeface="Georgia"/>
                <a:ea typeface="Georgia"/>
                <a:cs typeface="Georgia"/>
                <a:sym typeface="Georgia"/>
              </a:rPr>
            </a:br>
            <a:r>
              <a:rPr lang="en" sz="1600">
                <a:latin typeface="Georgia"/>
                <a:ea typeface="Georgia"/>
                <a:cs typeface="Georgia"/>
                <a:sym typeface="Georgia"/>
              </a:rPr>
              <a:t>I trace the lines of a love long etched</a:t>
            </a:r>
            <a:br>
              <a:rPr lang="en" sz="1600">
                <a:latin typeface="Georgia"/>
                <a:ea typeface="Georgia"/>
                <a:cs typeface="Georgia"/>
                <a:sym typeface="Georgia"/>
              </a:rPr>
            </a:br>
            <a:r>
              <a:rPr lang="en" sz="1600">
                <a:latin typeface="Georgia"/>
                <a:ea typeface="Georgia"/>
                <a:cs typeface="Georgia"/>
                <a:sym typeface="Georgia"/>
              </a:rPr>
              <a:t>Deep into the marrow of my bones.</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This love, a tempest fierce and wild,</a:t>
            </a:r>
            <a:br>
              <a:rPr lang="en" sz="1600">
                <a:latin typeface="Georgia"/>
                <a:ea typeface="Georgia"/>
                <a:cs typeface="Georgia"/>
                <a:sym typeface="Georgia"/>
              </a:rPr>
            </a:br>
            <a:r>
              <a:rPr lang="en" sz="1600">
                <a:latin typeface="Georgia"/>
                <a:ea typeface="Georgia"/>
                <a:cs typeface="Georgia"/>
                <a:sym typeface="Georgia"/>
              </a:rPr>
              <a:t>Roars with the ferocity of a storm-ravaged sea;</a:t>
            </a:r>
            <a:br>
              <a:rPr lang="en" sz="1600">
                <a:latin typeface="Georgia"/>
                <a:ea typeface="Georgia"/>
                <a:cs typeface="Georgia"/>
                <a:sym typeface="Georgia"/>
              </a:rPr>
            </a:br>
            <a:r>
              <a:rPr lang="en" sz="1600">
                <a:latin typeface="Georgia"/>
                <a:ea typeface="Georgia"/>
                <a:cs typeface="Georgia"/>
                <a:sym typeface="Georgia"/>
              </a:rPr>
              <a:t>Its waves, relentless and untamed,</a:t>
            </a:r>
            <a:br>
              <a:rPr lang="en" sz="1600">
                <a:latin typeface="Georgia"/>
                <a:ea typeface="Georgia"/>
                <a:cs typeface="Georgia"/>
                <a:sym typeface="Georgia"/>
              </a:rPr>
            </a:br>
            <a:r>
              <a:rPr lang="en" sz="1600">
                <a:latin typeface="Georgia"/>
                <a:ea typeface="Georgia"/>
                <a:cs typeface="Georgia"/>
                <a:sym typeface="Georgia"/>
              </a:rPr>
              <a:t>Crash against the rocky shores of my resolve.</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lnSpc>
                <a:spcPct val="115000"/>
              </a:lnSpc>
              <a:spcBef>
                <a:spcPts val="0"/>
              </a:spcBef>
              <a:spcAft>
                <a:spcPts val="1200"/>
              </a:spcAft>
              <a:buNone/>
            </a:pPr>
            <a:r>
              <a:t/>
            </a:r>
            <a:endParaRPr sz="1600">
              <a:latin typeface="Georgia"/>
              <a:ea typeface="Georgia"/>
              <a:cs typeface="Georgia"/>
              <a:sym typeface="Georgia"/>
            </a:endParaRPr>
          </a:p>
        </p:txBody>
      </p:sp>
      <p:sp>
        <p:nvSpPr>
          <p:cNvPr id="2372" name="Google Shape;2372;p36"/>
          <p:cNvSpPr txBox="1"/>
          <p:nvPr>
            <p:ph idx="1" type="body"/>
          </p:nvPr>
        </p:nvSpPr>
        <p:spPr>
          <a:xfrm>
            <a:off x="4858200" y="988875"/>
            <a:ext cx="4285800" cy="2334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latin typeface="Georgia"/>
                <a:ea typeface="Georgia"/>
                <a:cs typeface="Georgia"/>
                <a:sym typeface="Georgia"/>
              </a:rPr>
              <a:t>Yet, in the hush that follows the gale,</a:t>
            </a:r>
            <a:br>
              <a:rPr lang="en" sz="1600">
                <a:latin typeface="Georgia"/>
                <a:ea typeface="Georgia"/>
                <a:cs typeface="Georgia"/>
                <a:sym typeface="Georgia"/>
              </a:rPr>
            </a:br>
            <a:r>
              <a:rPr lang="en" sz="1600">
                <a:latin typeface="Georgia"/>
                <a:ea typeface="Georgia"/>
                <a:cs typeface="Georgia"/>
                <a:sym typeface="Georgia"/>
              </a:rPr>
              <a:t>Where whispers of wind lace through silent air,</a:t>
            </a:r>
            <a:br>
              <a:rPr lang="en" sz="1600">
                <a:latin typeface="Georgia"/>
                <a:ea typeface="Georgia"/>
                <a:cs typeface="Georgia"/>
                <a:sym typeface="Georgia"/>
              </a:rPr>
            </a:br>
            <a:r>
              <a:rPr lang="en" sz="1600">
                <a:latin typeface="Georgia"/>
                <a:ea typeface="Georgia"/>
                <a:cs typeface="Georgia"/>
                <a:sym typeface="Georgia"/>
              </a:rPr>
              <a:t>This love softens like twilight’s embrace,</a:t>
            </a:r>
            <a:br>
              <a:rPr lang="en" sz="1600">
                <a:latin typeface="Georgia"/>
                <a:ea typeface="Georgia"/>
                <a:cs typeface="Georgia"/>
                <a:sym typeface="Georgia"/>
              </a:rPr>
            </a:br>
            <a:r>
              <a:rPr lang="en" sz="1600">
                <a:latin typeface="Georgia"/>
                <a:ea typeface="Georgia"/>
                <a:cs typeface="Georgia"/>
                <a:sym typeface="Georgia"/>
              </a:rPr>
              <a:t>Tender as the first bloom kissed by dawn’s gentle sigh.</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Here, in this dichotomy, I dwell—</a:t>
            </a:r>
            <a:br>
              <a:rPr lang="en" sz="1600">
                <a:latin typeface="Georgia"/>
                <a:ea typeface="Georgia"/>
                <a:cs typeface="Georgia"/>
                <a:sym typeface="Georgia"/>
              </a:rPr>
            </a:br>
            <a:r>
              <a:rPr lang="en" sz="1600">
                <a:latin typeface="Georgia"/>
                <a:ea typeface="Georgia"/>
                <a:cs typeface="Georgia"/>
                <a:sym typeface="Georgia"/>
              </a:rPr>
              <a:t>A soul suspended between fire and feather,</a:t>
            </a:r>
            <a:br>
              <a:rPr lang="en" sz="1600">
                <a:latin typeface="Georgia"/>
                <a:ea typeface="Georgia"/>
                <a:cs typeface="Georgia"/>
                <a:sym typeface="Georgia"/>
              </a:rPr>
            </a:br>
            <a:r>
              <a:rPr lang="en" sz="1600">
                <a:latin typeface="Georgia"/>
                <a:ea typeface="Georgia"/>
                <a:cs typeface="Georgia"/>
                <a:sym typeface="Georgia"/>
              </a:rPr>
              <a:t>Where passion burns with the brilliance of a star</a:t>
            </a:r>
            <a:br>
              <a:rPr lang="en" sz="1600">
                <a:latin typeface="Georgia"/>
                <a:ea typeface="Georgia"/>
                <a:cs typeface="Georgia"/>
                <a:sym typeface="Georgia"/>
              </a:rPr>
            </a:br>
            <a:r>
              <a:rPr lang="en" sz="1600">
                <a:latin typeface="Georgia"/>
                <a:ea typeface="Georgia"/>
                <a:cs typeface="Georgia"/>
                <a:sym typeface="Georgia"/>
              </a:rPr>
              <a:t>And gentleness weaves through the night like a quiet melody.</a:t>
            </a:r>
            <a:endParaRPr sz="1600">
              <a:latin typeface="Georgia"/>
              <a:ea typeface="Georgia"/>
              <a:cs typeface="Georgia"/>
              <a:sym typeface="Georgia"/>
            </a:endParaRPr>
          </a:p>
          <a:p>
            <a:pPr indent="0" lvl="0" marL="0" rtl="0" algn="l">
              <a:lnSpc>
                <a:spcPct val="115000"/>
              </a:lnSpc>
              <a:spcBef>
                <a:spcPts val="1200"/>
              </a:spcBef>
              <a:spcAft>
                <a:spcPts val="1200"/>
              </a:spcAft>
              <a:buNone/>
            </a:pPr>
            <a:r>
              <a:t/>
            </a:r>
            <a:endParaRPr sz="1600">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76" name="Shape 2376"/>
        <p:cNvGrpSpPr/>
        <p:nvPr/>
      </p:nvGrpSpPr>
      <p:grpSpPr>
        <a:xfrm>
          <a:off x="0" y="0"/>
          <a:ext cx="0" cy="0"/>
          <a:chOff x="0" y="0"/>
          <a:chExt cx="0" cy="0"/>
        </a:xfrm>
      </p:grpSpPr>
      <p:sp>
        <p:nvSpPr>
          <p:cNvPr id="2377" name="Google Shape;2377;p37"/>
          <p:cNvSpPr txBox="1"/>
          <p:nvPr>
            <p:ph type="title"/>
          </p:nvPr>
        </p:nvSpPr>
        <p:spPr>
          <a:xfrm>
            <a:off x="1240950" y="344925"/>
            <a:ext cx="6662100" cy="70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Echoes of Eternity</a:t>
            </a:r>
            <a:endParaRPr sz="2500"/>
          </a:p>
          <a:p>
            <a:pPr indent="0" lvl="0" marL="0" rtl="0" algn="ctr">
              <a:spcBef>
                <a:spcPts val="0"/>
              </a:spcBef>
              <a:spcAft>
                <a:spcPts val="0"/>
              </a:spcAft>
              <a:buNone/>
            </a:pPr>
            <a:r>
              <a:rPr lang="en" sz="1100"/>
              <a:t>by ChatGPT</a:t>
            </a:r>
            <a:endParaRPr sz="2500"/>
          </a:p>
        </p:txBody>
      </p:sp>
      <p:sp>
        <p:nvSpPr>
          <p:cNvPr id="2378" name="Google Shape;2378;p37"/>
          <p:cNvSpPr txBox="1"/>
          <p:nvPr>
            <p:ph idx="1" type="body"/>
          </p:nvPr>
        </p:nvSpPr>
        <p:spPr>
          <a:xfrm>
            <a:off x="304100" y="900000"/>
            <a:ext cx="4285800" cy="2334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latin typeface="Georgia"/>
                <a:ea typeface="Georgia"/>
                <a:cs typeface="Georgia"/>
                <a:sym typeface="Georgia"/>
              </a:rPr>
              <a:t>I would tear down the heavens,</a:t>
            </a:r>
            <a:br>
              <a:rPr lang="en" sz="1600">
                <a:latin typeface="Georgia"/>
                <a:ea typeface="Georgia"/>
                <a:cs typeface="Georgia"/>
                <a:sym typeface="Georgia"/>
              </a:rPr>
            </a:br>
            <a:r>
              <a:rPr lang="en" sz="1600">
                <a:latin typeface="Georgia"/>
                <a:ea typeface="Georgia"/>
                <a:cs typeface="Georgia"/>
                <a:sym typeface="Georgia"/>
              </a:rPr>
              <a:t>Shatter the stars from their celestial perch</a:t>
            </a:r>
            <a:br>
              <a:rPr lang="en" sz="1600">
                <a:latin typeface="Georgia"/>
                <a:ea typeface="Georgia"/>
                <a:cs typeface="Georgia"/>
                <a:sym typeface="Georgia"/>
              </a:rPr>
            </a:br>
            <a:r>
              <a:rPr lang="en" sz="1600">
                <a:latin typeface="Georgia"/>
                <a:ea typeface="Georgia"/>
                <a:cs typeface="Georgia"/>
                <a:sym typeface="Georgia"/>
              </a:rPr>
              <a:t>Just to capture the light in your eyes,</a:t>
            </a:r>
            <a:br>
              <a:rPr lang="en" sz="1600">
                <a:latin typeface="Georgia"/>
                <a:ea typeface="Georgia"/>
                <a:cs typeface="Georgia"/>
                <a:sym typeface="Georgia"/>
              </a:rPr>
            </a:br>
            <a:r>
              <a:rPr lang="en" sz="1600">
                <a:latin typeface="Georgia"/>
                <a:ea typeface="Georgia"/>
                <a:cs typeface="Georgia"/>
                <a:sym typeface="Georgia"/>
              </a:rPr>
              <a:t>To hold the night within the haven of your arms.</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For you are the dream that lingers in the morning,</a:t>
            </a:r>
            <a:br>
              <a:rPr lang="en" sz="1600">
                <a:latin typeface="Georgia"/>
                <a:ea typeface="Georgia"/>
                <a:cs typeface="Georgia"/>
                <a:sym typeface="Georgia"/>
              </a:rPr>
            </a:br>
            <a:r>
              <a:rPr lang="en" sz="1600">
                <a:latin typeface="Georgia"/>
                <a:ea typeface="Georgia"/>
                <a:cs typeface="Georgia"/>
                <a:sym typeface="Georgia"/>
              </a:rPr>
              <a:t>Faint and sweet, upon the edge of waking;</a:t>
            </a:r>
            <a:br>
              <a:rPr lang="en" sz="1600">
                <a:latin typeface="Georgia"/>
                <a:ea typeface="Georgia"/>
                <a:cs typeface="Georgia"/>
                <a:sym typeface="Georgia"/>
              </a:rPr>
            </a:br>
            <a:r>
              <a:rPr lang="en" sz="1600">
                <a:latin typeface="Georgia"/>
                <a:ea typeface="Georgia"/>
                <a:cs typeface="Georgia"/>
                <a:sym typeface="Georgia"/>
              </a:rPr>
              <a:t>The quiet joy that stirs beneath the chaos of being,</a:t>
            </a:r>
            <a:br>
              <a:rPr lang="en" sz="1600">
                <a:latin typeface="Georgia"/>
                <a:ea typeface="Georgia"/>
                <a:cs typeface="Georgia"/>
                <a:sym typeface="Georgia"/>
              </a:rPr>
            </a:br>
            <a:r>
              <a:rPr lang="en" sz="1600">
                <a:latin typeface="Georgia"/>
                <a:ea typeface="Georgia"/>
                <a:cs typeface="Georgia"/>
                <a:sym typeface="Georgia"/>
              </a:rPr>
              <a:t>A hallowed whisper in a world too loud.</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spcBef>
                <a:spcPts val="0"/>
              </a:spcBef>
              <a:spcAft>
                <a:spcPts val="0"/>
              </a:spcAft>
              <a:buNone/>
            </a:pPr>
            <a:r>
              <a:t/>
            </a:r>
            <a:endParaRPr sz="1600">
              <a:latin typeface="Georgia"/>
              <a:ea typeface="Georgia"/>
              <a:cs typeface="Georgia"/>
              <a:sym typeface="Georgia"/>
            </a:endParaRPr>
          </a:p>
          <a:p>
            <a:pPr indent="0" lvl="0" marL="0" rtl="0" algn="l">
              <a:lnSpc>
                <a:spcPct val="115000"/>
              </a:lnSpc>
              <a:spcBef>
                <a:spcPts val="0"/>
              </a:spcBef>
              <a:spcAft>
                <a:spcPts val="1200"/>
              </a:spcAft>
              <a:buNone/>
            </a:pPr>
            <a:r>
              <a:t/>
            </a:r>
            <a:endParaRPr sz="1600">
              <a:latin typeface="Georgia"/>
              <a:ea typeface="Georgia"/>
              <a:cs typeface="Georgia"/>
              <a:sym typeface="Georgia"/>
            </a:endParaRPr>
          </a:p>
        </p:txBody>
      </p:sp>
      <p:sp>
        <p:nvSpPr>
          <p:cNvPr id="2379" name="Google Shape;2379;p37"/>
          <p:cNvSpPr txBox="1"/>
          <p:nvPr>
            <p:ph idx="1" type="body"/>
          </p:nvPr>
        </p:nvSpPr>
        <p:spPr>
          <a:xfrm>
            <a:off x="4858200" y="900000"/>
            <a:ext cx="4285800" cy="23343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latin typeface="Georgia"/>
                <a:ea typeface="Georgia"/>
                <a:cs typeface="Georgia"/>
                <a:sym typeface="Georgia"/>
              </a:rPr>
              <a:t>And if love demands its sacrifice,</a:t>
            </a:r>
            <a:br>
              <a:rPr lang="en" sz="1600">
                <a:latin typeface="Georgia"/>
                <a:ea typeface="Georgia"/>
                <a:cs typeface="Georgia"/>
                <a:sym typeface="Georgia"/>
              </a:rPr>
            </a:br>
            <a:r>
              <a:rPr lang="en" sz="1600">
                <a:latin typeface="Georgia"/>
                <a:ea typeface="Georgia"/>
                <a:cs typeface="Georgia"/>
                <a:sym typeface="Georgia"/>
              </a:rPr>
              <a:t>I offer up the embers of eternity—</a:t>
            </a:r>
            <a:br>
              <a:rPr lang="en" sz="1600">
                <a:latin typeface="Georgia"/>
                <a:ea typeface="Georgia"/>
                <a:cs typeface="Georgia"/>
                <a:sym typeface="Georgia"/>
              </a:rPr>
            </a:br>
            <a:r>
              <a:rPr lang="en" sz="1600">
                <a:latin typeface="Georgia"/>
                <a:ea typeface="Georgia"/>
                <a:cs typeface="Georgia"/>
                <a:sym typeface="Georgia"/>
              </a:rPr>
              <a:t>To be lost in the infinity of us,</a:t>
            </a:r>
            <a:br>
              <a:rPr lang="en" sz="1600">
                <a:latin typeface="Georgia"/>
                <a:ea typeface="Georgia"/>
                <a:cs typeface="Georgia"/>
                <a:sym typeface="Georgia"/>
              </a:rPr>
            </a:br>
            <a:r>
              <a:rPr lang="en" sz="1600">
                <a:latin typeface="Georgia"/>
                <a:ea typeface="Georgia"/>
                <a:cs typeface="Georgia"/>
                <a:sym typeface="Georgia"/>
              </a:rPr>
              <a:t>If only to love you, fiercely, for one fleeting moment.</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So let the universe conspire, let the ages turn,</a:t>
            </a:r>
            <a:br>
              <a:rPr lang="en" sz="1600">
                <a:latin typeface="Georgia"/>
                <a:ea typeface="Georgia"/>
                <a:cs typeface="Georgia"/>
                <a:sym typeface="Georgia"/>
              </a:rPr>
            </a:br>
            <a:r>
              <a:rPr lang="en" sz="1600">
                <a:latin typeface="Georgia"/>
                <a:ea typeface="Georgia"/>
                <a:cs typeface="Georgia"/>
                <a:sym typeface="Georgia"/>
              </a:rPr>
              <a:t>In you, I’ve found the echo of timeless songs,</a:t>
            </a:r>
            <a:br>
              <a:rPr lang="en" sz="1600">
                <a:latin typeface="Georgia"/>
                <a:ea typeface="Georgia"/>
                <a:cs typeface="Georgia"/>
                <a:sym typeface="Georgia"/>
              </a:rPr>
            </a:br>
            <a:r>
              <a:rPr lang="en" sz="1600">
                <a:latin typeface="Georgia"/>
                <a:ea typeface="Georgia"/>
                <a:cs typeface="Georgia"/>
                <a:sym typeface="Georgia"/>
              </a:rPr>
              <a:t>And in the soft shelter of your embrace,</a:t>
            </a:r>
            <a:br>
              <a:rPr lang="en" sz="1600">
                <a:latin typeface="Georgia"/>
                <a:ea typeface="Georgia"/>
                <a:cs typeface="Georgia"/>
                <a:sym typeface="Georgia"/>
              </a:rPr>
            </a:br>
            <a:r>
              <a:rPr lang="en" sz="1600">
                <a:latin typeface="Georgia"/>
                <a:ea typeface="Georgia"/>
                <a:cs typeface="Georgia"/>
                <a:sym typeface="Georgia"/>
              </a:rPr>
              <a:t>The world, reborn, begins anew.</a:t>
            </a:r>
            <a:endParaRPr sz="1600">
              <a:latin typeface="Georgia"/>
              <a:ea typeface="Georgia"/>
              <a:cs typeface="Georgia"/>
              <a:sym typeface="Georgia"/>
            </a:endParaRPr>
          </a:p>
          <a:p>
            <a:pPr indent="0" lvl="0" marL="0" rtl="0" algn="l">
              <a:lnSpc>
                <a:spcPct val="115000"/>
              </a:lnSpc>
              <a:spcBef>
                <a:spcPts val="1200"/>
              </a:spcBef>
              <a:spcAft>
                <a:spcPts val="1200"/>
              </a:spcAft>
              <a:buNone/>
            </a:pPr>
            <a:r>
              <a:t/>
            </a:r>
            <a:endParaRPr sz="1600">
              <a:latin typeface="Georgia"/>
              <a:ea typeface="Georgia"/>
              <a:cs typeface="Georgia"/>
              <a:sym typeface="Georgi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3" name="Shape 2383"/>
        <p:cNvGrpSpPr/>
        <p:nvPr/>
      </p:nvGrpSpPr>
      <p:grpSpPr>
        <a:xfrm>
          <a:off x="0" y="0"/>
          <a:ext cx="0" cy="0"/>
          <a:chOff x="0" y="0"/>
          <a:chExt cx="0" cy="0"/>
        </a:xfrm>
      </p:grpSpPr>
      <p:grpSp>
        <p:nvGrpSpPr>
          <p:cNvPr id="2384" name="Google Shape;2384;p38"/>
          <p:cNvGrpSpPr/>
          <p:nvPr/>
        </p:nvGrpSpPr>
        <p:grpSpPr>
          <a:xfrm>
            <a:off x="468338" y="887720"/>
            <a:ext cx="3934224" cy="4040132"/>
            <a:chOff x="468338" y="887720"/>
            <a:chExt cx="3934224" cy="4040132"/>
          </a:xfrm>
        </p:grpSpPr>
        <p:grpSp>
          <p:nvGrpSpPr>
            <p:cNvPr id="2385" name="Google Shape;2385;p38"/>
            <p:cNvGrpSpPr/>
            <p:nvPr/>
          </p:nvGrpSpPr>
          <p:grpSpPr>
            <a:xfrm flipH="1" rot="4877668">
              <a:off x="3487215" y="3575689"/>
              <a:ext cx="522842" cy="901786"/>
              <a:chOff x="2327675" y="2655225"/>
              <a:chExt cx="280225" cy="483325"/>
            </a:xfrm>
          </p:grpSpPr>
          <p:sp>
            <p:nvSpPr>
              <p:cNvPr id="2386" name="Google Shape;2386;p38"/>
              <p:cNvSpPr/>
              <p:nvPr/>
            </p:nvSpPr>
            <p:spPr>
              <a:xfrm>
                <a:off x="2429400" y="2714875"/>
                <a:ext cx="157650" cy="423675"/>
              </a:xfrm>
              <a:custGeom>
                <a:rect b="b" l="l" r="r" t="t"/>
                <a:pathLst>
                  <a:path extrusionOk="0" fill="none" h="16947" w="6306">
                    <a:moveTo>
                      <a:pt x="6305" y="16946"/>
                    </a:moveTo>
                    <a:cubicBezTo>
                      <a:pt x="2903" y="11876"/>
                      <a:pt x="735" y="6039"/>
                      <a:pt x="1"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38"/>
              <p:cNvSpPr/>
              <p:nvPr/>
            </p:nvSpPr>
            <p:spPr>
              <a:xfrm>
                <a:off x="2376875" y="2844975"/>
                <a:ext cx="100100" cy="74250"/>
              </a:xfrm>
              <a:custGeom>
                <a:rect b="b" l="l" r="r" t="t"/>
                <a:pathLst>
                  <a:path extrusionOk="0" fill="none" h="2970" w="4004">
                    <a:moveTo>
                      <a:pt x="4003" y="2969"/>
                    </a:moveTo>
                    <a:cubicBezTo>
                      <a:pt x="2435" y="2336"/>
                      <a:pt x="1034" y="1302"/>
                      <a:pt x="0"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38"/>
              <p:cNvSpPr/>
              <p:nvPr/>
            </p:nvSpPr>
            <p:spPr>
              <a:xfrm>
                <a:off x="2536975" y="2940050"/>
                <a:ext cx="11700" cy="103425"/>
              </a:xfrm>
              <a:custGeom>
                <a:rect b="b" l="l" r="r" t="t"/>
                <a:pathLst>
                  <a:path extrusionOk="0" fill="none" h="4137" w="468">
                    <a:moveTo>
                      <a:pt x="1" y="4137"/>
                    </a:moveTo>
                    <a:cubicBezTo>
                      <a:pt x="201" y="2769"/>
                      <a:pt x="368" y="1368"/>
                      <a:pt x="468"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38"/>
              <p:cNvSpPr/>
              <p:nvPr/>
            </p:nvSpPr>
            <p:spPr>
              <a:xfrm>
                <a:off x="2391875" y="2655225"/>
                <a:ext cx="75075" cy="67575"/>
              </a:xfrm>
              <a:custGeom>
                <a:rect b="b" l="l" r="r" t="t"/>
                <a:pathLst>
                  <a:path extrusionOk="0" h="2703" w="3003">
                    <a:moveTo>
                      <a:pt x="1502" y="1"/>
                    </a:moveTo>
                    <a:cubicBezTo>
                      <a:pt x="1380" y="1"/>
                      <a:pt x="1256" y="17"/>
                      <a:pt x="1135" y="52"/>
                    </a:cubicBezTo>
                    <a:cubicBezTo>
                      <a:pt x="434" y="252"/>
                      <a:pt x="1" y="1019"/>
                      <a:pt x="234" y="1720"/>
                    </a:cubicBezTo>
                    <a:cubicBezTo>
                      <a:pt x="401" y="2304"/>
                      <a:pt x="939" y="2703"/>
                      <a:pt x="1539" y="2703"/>
                    </a:cubicBezTo>
                    <a:cubicBezTo>
                      <a:pt x="1659" y="2703"/>
                      <a:pt x="1780" y="2687"/>
                      <a:pt x="1902" y="2654"/>
                    </a:cubicBezTo>
                    <a:cubicBezTo>
                      <a:pt x="2603" y="2420"/>
                      <a:pt x="3003" y="1686"/>
                      <a:pt x="2803" y="986"/>
                    </a:cubicBezTo>
                    <a:cubicBezTo>
                      <a:pt x="2637" y="379"/>
                      <a:pt x="2084" y="1"/>
                      <a:pt x="1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38"/>
              <p:cNvSpPr/>
              <p:nvPr/>
            </p:nvSpPr>
            <p:spPr>
              <a:xfrm>
                <a:off x="2406900" y="2667325"/>
                <a:ext cx="46725" cy="42325"/>
              </a:xfrm>
              <a:custGeom>
                <a:rect b="b" l="l" r="r" t="t"/>
                <a:pathLst>
                  <a:path extrusionOk="0" h="1693" w="1869">
                    <a:moveTo>
                      <a:pt x="928" y="0"/>
                    </a:moveTo>
                    <a:cubicBezTo>
                      <a:pt x="853" y="0"/>
                      <a:pt x="777" y="11"/>
                      <a:pt x="701" y="35"/>
                    </a:cubicBezTo>
                    <a:cubicBezTo>
                      <a:pt x="234" y="168"/>
                      <a:pt x="0" y="602"/>
                      <a:pt x="134" y="1069"/>
                    </a:cubicBezTo>
                    <a:cubicBezTo>
                      <a:pt x="218" y="1464"/>
                      <a:pt x="566" y="1692"/>
                      <a:pt x="954" y="1692"/>
                    </a:cubicBezTo>
                    <a:cubicBezTo>
                      <a:pt x="1024" y="1692"/>
                      <a:pt x="1096" y="1685"/>
                      <a:pt x="1168" y="1669"/>
                    </a:cubicBezTo>
                    <a:cubicBezTo>
                      <a:pt x="1635" y="1536"/>
                      <a:pt x="1868" y="1069"/>
                      <a:pt x="1735" y="602"/>
                    </a:cubicBezTo>
                    <a:cubicBezTo>
                      <a:pt x="1597" y="245"/>
                      <a:pt x="1278" y="0"/>
                      <a:pt x="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38"/>
              <p:cNvSpPr/>
              <p:nvPr/>
            </p:nvSpPr>
            <p:spPr>
              <a:xfrm>
                <a:off x="2416075" y="2675700"/>
                <a:ext cx="27525" cy="26700"/>
              </a:xfrm>
              <a:custGeom>
                <a:rect b="b" l="l" r="r" t="t"/>
                <a:pathLst>
                  <a:path extrusionOk="0" fill="none" h="1068" w="1101">
                    <a:moveTo>
                      <a:pt x="1001" y="400"/>
                    </a:moveTo>
                    <a:cubicBezTo>
                      <a:pt x="1101" y="667"/>
                      <a:pt x="934" y="901"/>
                      <a:pt x="667" y="1001"/>
                    </a:cubicBezTo>
                    <a:cubicBezTo>
                      <a:pt x="434" y="1068"/>
                      <a:pt x="167" y="901"/>
                      <a:pt x="100" y="667"/>
                    </a:cubicBezTo>
                    <a:cubicBezTo>
                      <a:pt x="0" y="400"/>
                      <a:pt x="167" y="167"/>
                      <a:pt x="434" y="67"/>
                    </a:cubicBezTo>
                    <a:cubicBezTo>
                      <a:pt x="667" y="0"/>
                      <a:pt x="934" y="167"/>
                      <a:pt x="1001" y="400"/>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38"/>
              <p:cNvSpPr/>
              <p:nvPr/>
            </p:nvSpPr>
            <p:spPr>
              <a:xfrm>
                <a:off x="2420225" y="2674100"/>
                <a:ext cx="78425" cy="70450"/>
              </a:xfrm>
              <a:custGeom>
                <a:rect b="b" l="l" r="r" t="t"/>
                <a:pathLst>
                  <a:path extrusionOk="0" h="2818" w="3137">
                    <a:moveTo>
                      <a:pt x="1602" y="1"/>
                    </a:moveTo>
                    <a:cubicBezTo>
                      <a:pt x="1461" y="1"/>
                      <a:pt x="1316" y="21"/>
                      <a:pt x="1168" y="64"/>
                    </a:cubicBezTo>
                    <a:cubicBezTo>
                      <a:pt x="434" y="298"/>
                      <a:pt x="1" y="1031"/>
                      <a:pt x="201" y="1799"/>
                    </a:cubicBezTo>
                    <a:cubicBezTo>
                      <a:pt x="422" y="2434"/>
                      <a:pt x="962" y="2817"/>
                      <a:pt x="1577" y="2817"/>
                    </a:cubicBezTo>
                    <a:cubicBezTo>
                      <a:pt x="1705" y="2817"/>
                      <a:pt x="1837" y="2801"/>
                      <a:pt x="1969" y="2766"/>
                    </a:cubicBezTo>
                    <a:cubicBezTo>
                      <a:pt x="2703" y="2499"/>
                      <a:pt x="3136" y="1765"/>
                      <a:pt x="2936" y="998"/>
                    </a:cubicBezTo>
                    <a:cubicBezTo>
                      <a:pt x="2746" y="400"/>
                      <a:pt x="2222" y="1"/>
                      <a:pt x="16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38"/>
              <p:cNvSpPr/>
              <p:nvPr/>
            </p:nvSpPr>
            <p:spPr>
              <a:xfrm>
                <a:off x="2369375" y="2676000"/>
                <a:ext cx="70075" cy="62275"/>
              </a:xfrm>
              <a:custGeom>
                <a:rect b="b" l="l" r="r" t="t"/>
                <a:pathLst>
                  <a:path extrusionOk="0" h="2491" w="2803">
                    <a:moveTo>
                      <a:pt x="1388" y="0"/>
                    </a:moveTo>
                    <a:cubicBezTo>
                      <a:pt x="1270" y="0"/>
                      <a:pt x="1151" y="18"/>
                      <a:pt x="1034" y="55"/>
                    </a:cubicBezTo>
                    <a:cubicBezTo>
                      <a:pt x="367" y="255"/>
                      <a:pt x="0" y="922"/>
                      <a:pt x="200" y="1589"/>
                    </a:cubicBezTo>
                    <a:cubicBezTo>
                      <a:pt x="361" y="2126"/>
                      <a:pt x="825" y="2490"/>
                      <a:pt x="1347" y="2490"/>
                    </a:cubicBezTo>
                    <a:cubicBezTo>
                      <a:pt x="1474" y="2490"/>
                      <a:pt x="1604" y="2469"/>
                      <a:pt x="1735" y="2423"/>
                    </a:cubicBezTo>
                    <a:cubicBezTo>
                      <a:pt x="2402" y="2223"/>
                      <a:pt x="2802" y="1556"/>
                      <a:pt x="2569" y="889"/>
                    </a:cubicBezTo>
                    <a:cubicBezTo>
                      <a:pt x="2405" y="345"/>
                      <a:pt x="1909" y="0"/>
                      <a:pt x="1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38"/>
              <p:cNvSpPr/>
              <p:nvPr/>
            </p:nvSpPr>
            <p:spPr>
              <a:xfrm>
                <a:off x="2327675" y="2797225"/>
                <a:ext cx="75900" cy="67375"/>
              </a:xfrm>
              <a:custGeom>
                <a:rect b="b" l="l" r="r" t="t"/>
                <a:pathLst>
                  <a:path extrusionOk="0" h="2695" w="3036">
                    <a:moveTo>
                      <a:pt x="1482" y="1"/>
                    </a:moveTo>
                    <a:cubicBezTo>
                      <a:pt x="997" y="1"/>
                      <a:pt x="538" y="287"/>
                      <a:pt x="300" y="810"/>
                    </a:cubicBezTo>
                    <a:cubicBezTo>
                      <a:pt x="0" y="1510"/>
                      <a:pt x="300" y="2311"/>
                      <a:pt x="968" y="2578"/>
                    </a:cubicBezTo>
                    <a:cubicBezTo>
                      <a:pt x="1152" y="2657"/>
                      <a:pt x="1341" y="2694"/>
                      <a:pt x="1525" y="2694"/>
                    </a:cubicBezTo>
                    <a:cubicBezTo>
                      <a:pt x="2040" y="2694"/>
                      <a:pt x="2514" y="2402"/>
                      <a:pt x="2735" y="1911"/>
                    </a:cubicBezTo>
                    <a:cubicBezTo>
                      <a:pt x="3036" y="1210"/>
                      <a:pt x="2735" y="410"/>
                      <a:pt x="2068" y="143"/>
                    </a:cubicBezTo>
                    <a:cubicBezTo>
                      <a:pt x="1877" y="47"/>
                      <a:pt x="1677" y="1"/>
                      <a:pt x="1482" y="1"/>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38"/>
              <p:cNvSpPr/>
              <p:nvPr/>
            </p:nvSpPr>
            <p:spPr>
              <a:xfrm>
                <a:off x="2341850" y="2809550"/>
                <a:ext cx="47550" cy="42875"/>
              </a:xfrm>
              <a:custGeom>
                <a:rect b="b" l="l" r="r" t="t"/>
                <a:pathLst>
                  <a:path extrusionOk="0" h="1715" w="1902">
                    <a:moveTo>
                      <a:pt x="950" y="0"/>
                    </a:moveTo>
                    <a:cubicBezTo>
                      <a:pt x="642" y="0"/>
                      <a:pt x="335" y="181"/>
                      <a:pt x="167" y="517"/>
                    </a:cubicBezTo>
                    <a:cubicBezTo>
                      <a:pt x="0" y="917"/>
                      <a:pt x="167" y="1418"/>
                      <a:pt x="601" y="1651"/>
                    </a:cubicBezTo>
                    <a:cubicBezTo>
                      <a:pt x="703" y="1694"/>
                      <a:pt x="813" y="1715"/>
                      <a:pt x="922" y="1715"/>
                    </a:cubicBezTo>
                    <a:cubicBezTo>
                      <a:pt x="1240" y="1715"/>
                      <a:pt x="1561" y="1540"/>
                      <a:pt x="1735" y="1218"/>
                    </a:cubicBezTo>
                    <a:cubicBezTo>
                      <a:pt x="1902" y="817"/>
                      <a:pt x="1735" y="317"/>
                      <a:pt x="1301" y="83"/>
                    </a:cubicBezTo>
                    <a:cubicBezTo>
                      <a:pt x="1189" y="27"/>
                      <a:pt x="1069" y="0"/>
                      <a:pt x="9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38"/>
              <p:cNvSpPr/>
              <p:nvPr/>
            </p:nvSpPr>
            <p:spPr>
              <a:xfrm>
                <a:off x="2352675" y="2817450"/>
                <a:ext cx="26725" cy="26725"/>
              </a:xfrm>
              <a:custGeom>
                <a:rect b="b" l="l" r="r" t="t"/>
                <a:pathLst>
                  <a:path extrusionOk="0" fill="none" h="1069" w="1069">
                    <a:moveTo>
                      <a:pt x="735" y="101"/>
                    </a:moveTo>
                    <a:cubicBezTo>
                      <a:pt x="1002" y="234"/>
                      <a:pt x="1068" y="501"/>
                      <a:pt x="968" y="735"/>
                    </a:cubicBezTo>
                    <a:cubicBezTo>
                      <a:pt x="835" y="1002"/>
                      <a:pt x="568" y="1068"/>
                      <a:pt x="334" y="935"/>
                    </a:cubicBezTo>
                    <a:cubicBezTo>
                      <a:pt x="68" y="801"/>
                      <a:pt x="1" y="568"/>
                      <a:pt x="134" y="334"/>
                    </a:cubicBezTo>
                    <a:cubicBezTo>
                      <a:pt x="201" y="101"/>
                      <a:pt x="501" y="1"/>
                      <a:pt x="735" y="101"/>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38"/>
              <p:cNvSpPr/>
              <p:nvPr/>
            </p:nvSpPr>
            <p:spPr>
              <a:xfrm>
                <a:off x="2361850" y="2786200"/>
                <a:ext cx="79250" cy="68875"/>
              </a:xfrm>
              <a:custGeom>
                <a:rect b="b" l="l" r="r" t="t"/>
                <a:pathLst>
                  <a:path extrusionOk="0" h="2755" w="3170">
                    <a:moveTo>
                      <a:pt x="1600" y="0"/>
                    </a:moveTo>
                    <a:cubicBezTo>
                      <a:pt x="1066" y="0"/>
                      <a:pt x="555" y="293"/>
                      <a:pt x="334" y="784"/>
                    </a:cubicBezTo>
                    <a:cubicBezTo>
                      <a:pt x="1" y="1451"/>
                      <a:pt x="301" y="2285"/>
                      <a:pt x="1002" y="2619"/>
                    </a:cubicBezTo>
                    <a:cubicBezTo>
                      <a:pt x="1187" y="2711"/>
                      <a:pt x="1384" y="2755"/>
                      <a:pt x="1581" y="2755"/>
                    </a:cubicBezTo>
                    <a:cubicBezTo>
                      <a:pt x="2093" y="2755"/>
                      <a:pt x="2595" y="2458"/>
                      <a:pt x="2836" y="1951"/>
                    </a:cubicBezTo>
                    <a:cubicBezTo>
                      <a:pt x="3170" y="1284"/>
                      <a:pt x="2870" y="450"/>
                      <a:pt x="2169" y="117"/>
                    </a:cubicBezTo>
                    <a:cubicBezTo>
                      <a:pt x="1984" y="38"/>
                      <a:pt x="1791" y="0"/>
                      <a:pt x="1600"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38"/>
              <p:cNvSpPr/>
              <p:nvPr/>
            </p:nvSpPr>
            <p:spPr>
              <a:xfrm>
                <a:off x="2327675" y="2831200"/>
                <a:ext cx="70075" cy="62250"/>
              </a:xfrm>
              <a:custGeom>
                <a:rect b="b" l="l" r="r" t="t"/>
                <a:pathLst>
                  <a:path extrusionOk="0" h="2490" w="2803">
                    <a:moveTo>
                      <a:pt x="1390" y="0"/>
                    </a:moveTo>
                    <a:cubicBezTo>
                      <a:pt x="910" y="0"/>
                      <a:pt x="429" y="279"/>
                      <a:pt x="234" y="718"/>
                    </a:cubicBezTo>
                    <a:cubicBezTo>
                      <a:pt x="0" y="1352"/>
                      <a:pt x="234" y="2119"/>
                      <a:pt x="867" y="2386"/>
                    </a:cubicBezTo>
                    <a:cubicBezTo>
                      <a:pt x="1034" y="2456"/>
                      <a:pt x="1212" y="2490"/>
                      <a:pt x="1389" y="2490"/>
                    </a:cubicBezTo>
                    <a:cubicBezTo>
                      <a:pt x="1883" y="2490"/>
                      <a:pt x="2363" y="2228"/>
                      <a:pt x="2535" y="1786"/>
                    </a:cubicBezTo>
                    <a:cubicBezTo>
                      <a:pt x="2802" y="1152"/>
                      <a:pt x="2535" y="385"/>
                      <a:pt x="1902" y="118"/>
                    </a:cubicBezTo>
                    <a:cubicBezTo>
                      <a:pt x="1741" y="38"/>
                      <a:pt x="1565" y="0"/>
                      <a:pt x="1390"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38"/>
              <p:cNvSpPr/>
              <p:nvPr/>
            </p:nvSpPr>
            <p:spPr>
              <a:xfrm>
                <a:off x="2515300" y="2871675"/>
                <a:ext cx="66750" cy="66725"/>
              </a:xfrm>
              <a:custGeom>
                <a:rect b="b" l="l" r="r" t="t"/>
                <a:pathLst>
                  <a:path extrusionOk="0" h="2669" w="2670">
                    <a:moveTo>
                      <a:pt x="1335" y="0"/>
                    </a:moveTo>
                    <a:cubicBezTo>
                      <a:pt x="568" y="0"/>
                      <a:pt x="1" y="567"/>
                      <a:pt x="1" y="1334"/>
                    </a:cubicBezTo>
                    <a:cubicBezTo>
                      <a:pt x="1" y="2068"/>
                      <a:pt x="568" y="2669"/>
                      <a:pt x="1335" y="2669"/>
                    </a:cubicBezTo>
                    <a:cubicBezTo>
                      <a:pt x="2069" y="2669"/>
                      <a:pt x="2669" y="2068"/>
                      <a:pt x="2669" y="1334"/>
                    </a:cubicBezTo>
                    <a:cubicBezTo>
                      <a:pt x="2669" y="567"/>
                      <a:pt x="2069" y="0"/>
                      <a:pt x="1335"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38"/>
              <p:cNvSpPr/>
              <p:nvPr/>
            </p:nvSpPr>
            <p:spPr>
              <a:xfrm>
                <a:off x="2527800" y="2884175"/>
                <a:ext cx="41725" cy="41725"/>
              </a:xfrm>
              <a:custGeom>
                <a:rect b="b" l="l" r="r" t="t"/>
                <a:pathLst>
                  <a:path extrusionOk="0" h="1669" w="1669">
                    <a:moveTo>
                      <a:pt x="835" y="0"/>
                    </a:moveTo>
                    <a:cubicBezTo>
                      <a:pt x="368" y="0"/>
                      <a:pt x="1" y="367"/>
                      <a:pt x="1" y="834"/>
                    </a:cubicBezTo>
                    <a:cubicBezTo>
                      <a:pt x="1" y="1268"/>
                      <a:pt x="368" y="1668"/>
                      <a:pt x="835" y="1668"/>
                    </a:cubicBezTo>
                    <a:cubicBezTo>
                      <a:pt x="1302" y="1668"/>
                      <a:pt x="1669" y="1268"/>
                      <a:pt x="1669" y="834"/>
                    </a:cubicBezTo>
                    <a:cubicBezTo>
                      <a:pt x="1669" y="367"/>
                      <a:pt x="1302"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38"/>
              <p:cNvSpPr/>
              <p:nvPr/>
            </p:nvSpPr>
            <p:spPr>
              <a:xfrm>
                <a:off x="2536975" y="2893350"/>
                <a:ext cx="23375" cy="22550"/>
              </a:xfrm>
              <a:custGeom>
                <a:rect b="b" l="l" r="r" t="t"/>
                <a:pathLst>
                  <a:path extrusionOk="0" fill="none" h="902" w="935">
                    <a:moveTo>
                      <a:pt x="935" y="467"/>
                    </a:moveTo>
                    <a:cubicBezTo>
                      <a:pt x="935" y="701"/>
                      <a:pt x="701" y="901"/>
                      <a:pt x="468" y="901"/>
                    </a:cubicBezTo>
                    <a:cubicBezTo>
                      <a:pt x="201" y="901"/>
                      <a:pt x="1" y="701"/>
                      <a:pt x="1" y="467"/>
                    </a:cubicBezTo>
                    <a:cubicBezTo>
                      <a:pt x="1" y="201"/>
                      <a:pt x="201" y="0"/>
                      <a:pt x="468" y="0"/>
                    </a:cubicBezTo>
                    <a:cubicBezTo>
                      <a:pt x="701" y="0"/>
                      <a:pt x="935" y="201"/>
                      <a:pt x="935" y="4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38"/>
              <p:cNvSpPr/>
              <p:nvPr/>
            </p:nvSpPr>
            <p:spPr>
              <a:xfrm>
                <a:off x="2536975" y="2897525"/>
                <a:ext cx="70925" cy="70900"/>
              </a:xfrm>
              <a:custGeom>
                <a:rect b="b" l="l" r="r" t="t"/>
                <a:pathLst>
                  <a:path extrusionOk="0" h="2836" w="2837">
                    <a:moveTo>
                      <a:pt x="1435" y="0"/>
                    </a:moveTo>
                    <a:cubicBezTo>
                      <a:pt x="635" y="0"/>
                      <a:pt x="1" y="634"/>
                      <a:pt x="1" y="1401"/>
                    </a:cubicBezTo>
                    <a:cubicBezTo>
                      <a:pt x="1" y="2202"/>
                      <a:pt x="635" y="2836"/>
                      <a:pt x="1435" y="2836"/>
                    </a:cubicBezTo>
                    <a:cubicBezTo>
                      <a:pt x="2202" y="2836"/>
                      <a:pt x="2836" y="2202"/>
                      <a:pt x="2836" y="1401"/>
                    </a:cubicBezTo>
                    <a:cubicBezTo>
                      <a:pt x="2836" y="634"/>
                      <a:pt x="2202" y="0"/>
                      <a:pt x="1435"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38"/>
              <p:cNvSpPr/>
              <p:nvPr/>
            </p:nvSpPr>
            <p:spPr>
              <a:xfrm>
                <a:off x="2486950" y="2883350"/>
                <a:ext cx="62575" cy="62550"/>
              </a:xfrm>
              <a:custGeom>
                <a:rect b="b" l="l" r="r" t="t"/>
                <a:pathLst>
                  <a:path extrusionOk="0" h="2502" w="2503">
                    <a:moveTo>
                      <a:pt x="1268" y="0"/>
                    </a:moveTo>
                    <a:cubicBezTo>
                      <a:pt x="567" y="0"/>
                      <a:pt x="0" y="567"/>
                      <a:pt x="0" y="1268"/>
                    </a:cubicBezTo>
                    <a:cubicBezTo>
                      <a:pt x="0" y="1968"/>
                      <a:pt x="567" y="2502"/>
                      <a:pt x="1268" y="2502"/>
                    </a:cubicBezTo>
                    <a:cubicBezTo>
                      <a:pt x="1935" y="2502"/>
                      <a:pt x="2502" y="1968"/>
                      <a:pt x="2502" y="1268"/>
                    </a:cubicBezTo>
                    <a:cubicBezTo>
                      <a:pt x="2502" y="567"/>
                      <a:pt x="1935" y="0"/>
                      <a:pt x="1268"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4" name="Google Shape;2404;p38"/>
            <p:cNvGrpSpPr/>
            <p:nvPr/>
          </p:nvGrpSpPr>
          <p:grpSpPr>
            <a:xfrm>
              <a:off x="947934" y="2283417"/>
              <a:ext cx="1232361" cy="1206520"/>
              <a:chOff x="4379125" y="3181550"/>
              <a:chExt cx="660500" cy="646650"/>
            </a:xfrm>
          </p:grpSpPr>
          <p:sp>
            <p:nvSpPr>
              <p:cNvPr id="2405" name="Google Shape;2405;p38"/>
              <p:cNvSpPr/>
              <p:nvPr/>
            </p:nvSpPr>
            <p:spPr>
              <a:xfrm>
                <a:off x="4470025" y="3266950"/>
                <a:ext cx="497875" cy="561250"/>
              </a:xfrm>
              <a:custGeom>
                <a:rect b="b" l="l" r="r" t="t"/>
                <a:pathLst>
                  <a:path extrusionOk="0" fill="none" h="22450" w="19915">
                    <a:moveTo>
                      <a:pt x="19915" y="22450"/>
                    </a:moveTo>
                    <a:cubicBezTo>
                      <a:pt x="17280" y="19881"/>
                      <a:pt x="16746" y="15912"/>
                      <a:pt x="15378" y="12509"/>
                    </a:cubicBezTo>
                    <a:cubicBezTo>
                      <a:pt x="12843" y="6105"/>
                      <a:pt x="6772" y="1235"/>
                      <a:pt x="1"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38"/>
              <p:cNvSpPr/>
              <p:nvPr/>
            </p:nvSpPr>
            <p:spPr>
              <a:xfrm>
                <a:off x="4379125" y="3193875"/>
                <a:ext cx="279400" cy="140650"/>
              </a:xfrm>
              <a:custGeom>
                <a:rect b="b" l="l" r="r" t="t"/>
                <a:pathLst>
                  <a:path extrusionOk="0" h="5626" w="11176">
                    <a:moveTo>
                      <a:pt x="554" y="0"/>
                    </a:moveTo>
                    <a:cubicBezTo>
                      <a:pt x="418" y="0"/>
                      <a:pt x="290" y="32"/>
                      <a:pt x="201" y="121"/>
                    </a:cubicBezTo>
                    <a:cubicBezTo>
                      <a:pt x="1" y="288"/>
                      <a:pt x="34" y="655"/>
                      <a:pt x="168" y="955"/>
                    </a:cubicBezTo>
                    <a:cubicBezTo>
                      <a:pt x="968" y="2890"/>
                      <a:pt x="2869" y="4291"/>
                      <a:pt x="4871" y="4891"/>
                    </a:cubicBezTo>
                    <a:cubicBezTo>
                      <a:pt x="6872" y="5525"/>
                      <a:pt x="9041" y="5559"/>
                      <a:pt x="11175" y="5625"/>
                    </a:cubicBezTo>
                    <a:cubicBezTo>
                      <a:pt x="9674" y="4391"/>
                      <a:pt x="7139" y="3190"/>
                      <a:pt x="5538" y="2156"/>
                    </a:cubicBezTo>
                    <a:cubicBezTo>
                      <a:pt x="4104" y="1189"/>
                      <a:pt x="2569" y="488"/>
                      <a:pt x="901" y="55"/>
                    </a:cubicBezTo>
                    <a:cubicBezTo>
                      <a:pt x="793" y="24"/>
                      <a:pt x="6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38"/>
              <p:cNvSpPr/>
              <p:nvPr/>
            </p:nvSpPr>
            <p:spPr>
              <a:xfrm>
                <a:off x="4467525" y="3397875"/>
                <a:ext cx="312750" cy="69925"/>
              </a:xfrm>
              <a:custGeom>
                <a:rect b="b" l="l" r="r" t="t"/>
                <a:pathLst>
                  <a:path extrusionOk="0" h="2797" w="12510">
                    <a:moveTo>
                      <a:pt x="901" y="0"/>
                    </a:moveTo>
                    <a:cubicBezTo>
                      <a:pt x="534" y="0"/>
                      <a:pt x="1" y="234"/>
                      <a:pt x="167" y="568"/>
                    </a:cubicBezTo>
                    <a:cubicBezTo>
                      <a:pt x="201" y="668"/>
                      <a:pt x="301" y="734"/>
                      <a:pt x="368" y="801"/>
                    </a:cubicBezTo>
                    <a:cubicBezTo>
                      <a:pt x="2533" y="2124"/>
                      <a:pt x="5072" y="2797"/>
                      <a:pt x="7601" y="2797"/>
                    </a:cubicBezTo>
                    <a:cubicBezTo>
                      <a:pt x="9279" y="2797"/>
                      <a:pt x="10953" y="2501"/>
                      <a:pt x="12510" y="1902"/>
                    </a:cubicBezTo>
                    <a:cubicBezTo>
                      <a:pt x="11142" y="1702"/>
                      <a:pt x="8807" y="1401"/>
                      <a:pt x="7439" y="1001"/>
                    </a:cubicBezTo>
                    <a:cubicBezTo>
                      <a:pt x="5338" y="401"/>
                      <a:pt x="3136" y="34"/>
                      <a:pt x="9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38"/>
              <p:cNvSpPr/>
              <p:nvPr/>
            </p:nvSpPr>
            <p:spPr>
              <a:xfrm>
                <a:off x="4721050" y="3181550"/>
                <a:ext cx="50050" cy="219675"/>
              </a:xfrm>
              <a:custGeom>
                <a:rect b="b" l="l" r="r" t="t"/>
                <a:pathLst>
                  <a:path extrusionOk="0" h="8787" w="2002">
                    <a:moveTo>
                      <a:pt x="1552" y="0"/>
                    </a:moveTo>
                    <a:cubicBezTo>
                      <a:pt x="1462" y="0"/>
                      <a:pt x="1382" y="24"/>
                      <a:pt x="1334" y="47"/>
                    </a:cubicBezTo>
                    <a:cubicBezTo>
                      <a:pt x="567" y="448"/>
                      <a:pt x="367" y="1348"/>
                      <a:pt x="234" y="2182"/>
                    </a:cubicBezTo>
                    <a:cubicBezTo>
                      <a:pt x="0" y="4384"/>
                      <a:pt x="34" y="6619"/>
                      <a:pt x="400" y="8787"/>
                    </a:cubicBezTo>
                    <a:cubicBezTo>
                      <a:pt x="1001" y="6986"/>
                      <a:pt x="1334" y="5818"/>
                      <a:pt x="1701" y="3950"/>
                    </a:cubicBezTo>
                    <a:cubicBezTo>
                      <a:pt x="1968" y="2816"/>
                      <a:pt x="2002" y="1615"/>
                      <a:pt x="1868" y="448"/>
                    </a:cubicBezTo>
                    <a:cubicBezTo>
                      <a:pt x="1868" y="281"/>
                      <a:pt x="1835" y="47"/>
                      <a:pt x="1668" y="14"/>
                    </a:cubicBezTo>
                    <a:cubicBezTo>
                      <a:pt x="1629" y="4"/>
                      <a:pt x="1590" y="0"/>
                      <a:pt x="15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38"/>
              <p:cNvSpPr/>
              <p:nvPr/>
            </p:nvSpPr>
            <p:spPr>
              <a:xfrm>
                <a:off x="4839450" y="3280300"/>
                <a:ext cx="80925" cy="277725"/>
              </a:xfrm>
              <a:custGeom>
                <a:rect b="b" l="l" r="r" t="t"/>
                <a:pathLst>
                  <a:path extrusionOk="0" h="11109" w="3237">
                    <a:moveTo>
                      <a:pt x="2803" y="0"/>
                    </a:moveTo>
                    <a:lnTo>
                      <a:pt x="2803" y="0"/>
                    </a:lnTo>
                    <a:cubicBezTo>
                      <a:pt x="1902" y="67"/>
                      <a:pt x="1135" y="834"/>
                      <a:pt x="735" y="1668"/>
                    </a:cubicBezTo>
                    <a:cubicBezTo>
                      <a:pt x="334" y="2502"/>
                      <a:pt x="268" y="3436"/>
                      <a:pt x="168" y="4370"/>
                    </a:cubicBezTo>
                    <a:cubicBezTo>
                      <a:pt x="68" y="6605"/>
                      <a:pt x="1" y="8873"/>
                      <a:pt x="101" y="11108"/>
                    </a:cubicBezTo>
                    <a:cubicBezTo>
                      <a:pt x="768" y="9807"/>
                      <a:pt x="1502" y="8006"/>
                      <a:pt x="2102" y="6672"/>
                    </a:cubicBezTo>
                    <a:cubicBezTo>
                      <a:pt x="2970" y="4570"/>
                      <a:pt x="3237" y="2235"/>
                      <a:pt x="2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38"/>
              <p:cNvSpPr/>
              <p:nvPr/>
            </p:nvSpPr>
            <p:spPr>
              <a:xfrm>
                <a:off x="4651825" y="3540300"/>
                <a:ext cx="222675" cy="118200"/>
              </a:xfrm>
              <a:custGeom>
                <a:rect b="b" l="l" r="r" t="t"/>
                <a:pathLst>
                  <a:path extrusionOk="0" h="4728" w="8907">
                    <a:moveTo>
                      <a:pt x="915" y="1"/>
                    </a:moveTo>
                    <a:cubicBezTo>
                      <a:pt x="769" y="1"/>
                      <a:pt x="628" y="40"/>
                      <a:pt x="501" y="141"/>
                    </a:cubicBezTo>
                    <a:cubicBezTo>
                      <a:pt x="1" y="508"/>
                      <a:pt x="367" y="1342"/>
                      <a:pt x="834" y="1775"/>
                    </a:cubicBezTo>
                    <a:cubicBezTo>
                      <a:pt x="2828" y="3644"/>
                      <a:pt x="5576" y="4727"/>
                      <a:pt x="8321" y="4727"/>
                    </a:cubicBezTo>
                    <a:cubicBezTo>
                      <a:pt x="8517" y="4727"/>
                      <a:pt x="8712" y="4722"/>
                      <a:pt x="8907" y="4711"/>
                    </a:cubicBezTo>
                    <a:cubicBezTo>
                      <a:pt x="7673" y="3977"/>
                      <a:pt x="5905" y="2643"/>
                      <a:pt x="4704" y="1876"/>
                    </a:cubicBezTo>
                    <a:cubicBezTo>
                      <a:pt x="3770" y="1275"/>
                      <a:pt x="2736" y="675"/>
                      <a:pt x="1635" y="208"/>
                    </a:cubicBezTo>
                    <a:cubicBezTo>
                      <a:pt x="1407" y="104"/>
                      <a:pt x="1154" y="1"/>
                      <a:pt x="9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38"/>
              <p:cNvSpPr/>
              <p:nvPr/>
            </p:nvSpPr>
            <p:spPr>
              <a:xfrm>
                <a:off x="4922025" y="3505750"/>
                <a:ext cx="117600" cy="241575"/>
              </a:xfrm>
              <a:custGeom>
                <a:rect b="b" l="l" r="r" t="t"/>
                <a:pathLst>
                  <a:path extrusionOk="0" h="9663" w="4704">
                    <a:moveTo>
                      <a:pt x="3565" y="1"/>
                    </a:moveTo>
                    <a:cubicBezTo>
                      <a:pt x="3446" y="1"/>
                      <a:pt x="3347" y="85"/>
                      <a:pt x="3269" y="189"/>
                    </a:cubicBezTo>
                    <a:cubicBezTo>
                      <a:pt x="2102" y="1156"/>
                      <a:pt x="1435" y="2590"/>
                      <a:pt x="968" y="4058"/>
                    </a:cubicBezTo>
                    <a:cubicBezTo>
                      <a:pt x="434" y="5893"/>
                      <a:pt x="200" y="7761"/>
                      <a:pt x="0" y="9662"/>
                    </a:cubicBezTo>
                    <a:cubicBezTo>
                      <a:pt x="934" y="8194"/>
                      <a:pt x="1835" y="6360"/>
                      <a:pt x="3102" y="5159"/>
                    </a:cubicBezTo>
                    <a:cubicBezTo>
                      <a:pt x="4337" y="3925"/>
                      <a:pt x="4704" y="1890"/>
                      <a:pt x="3970" y="322"/>
                    </a:cubicBezTo>
                    <a:cubicBezTo>
                      <a:pt x="3936" y="189"/>
                      <a:pt x="3836" y="55"/>
                      <a:pt x="3670" y="22"/>
                    </a:cubicBezTo>
                    <a:cubicBezTo>
                      <a:pt x="3633" y="7"/>
                      <a:pt x="3598" y="1"/>
                      <a:pt x="3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38"/>
              <p:cNvSpPr/>
              <p:nvPr/>
            </p:nvSpPr>
            <p:spPr>
              <a:xfrm>
                <a:off x="4387475" y="3191975"/>
                <a:ext cx="271050" cy="142550"/>
              </a:xfrm>
              <a:custGeom>
                <a:rect b="b" l="l" r="r" t="t"/>
                <a:pathLst>
                  <a:path extrusionOk="0" h="5702" w="10842">
                    <a:moveTo>
                      <a:pt x="244" y="1"/>
                    </a:moveTo>
                    <a:cubicBezTo>
                      <a:pt x="158" y="1"/>
                      <a:pt x="76" y="19"/>
                      <a:pt x="0" y="64"/>
                    </a:cubicBezTo>
                    <a:cubicBezTo>
                      <a:pt x="1101" y="1065"/>
                      <a:pt x="2402" y="1932"/>
                      <a:pt x="3736" y="2699"/>
                    </a:cubicBezTo>
                    <a:cubicBezTo>
                      <a:pt x="5871" y="3933"/>
                      <a:pt x="8206" y="4867"/>
                      <a:pt x="10541" y="5701"/>
                    </a:cubicBezTo>
                    <a:lnTo>
                      <a:pt x="10841" y="5701"/>
                    </a:lnTo>
                    <a:cubicBezTo>
                      <a:pt x="9340" y="4434"/>
                      <a:pt x="6839" y="3266"/>
                      <a:pt x="5204" y="2132"/>
                    </a:cubicBezTo>
                    <a:cubicBezTo>
                      <a:pt x="3803" y="1198"/>
                      <a:pt x="2235" y="464"/>
                      <a:pt x="567" y="64"/>
                    </a:cubicBezTo>
                    <a:cubicBezTo>
                      <a:pt x="458" y="27"/>
                      <a:pt x="348"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38"/>
              <p:cNvSpPr/>
              <p:nvPr/>
            </p:nvSpPr>
            <p:spPr>
              <a:xfrm>
                <a:off x="4471700" y="3398700"/>
                <a:ext cx="308575" cy="53775"/>
              </a:xfrm>
              <a:custGeom>
                <a:rect b="b" l="l" r="r" t="t"/>
                <a:pathLst>
                  <a:path extrusionOk="0" h="2151" w="12343">
                    <a:moveTo>
                      <a:pt x="768" y="1"/>
                    </a:moveTo>
                    <a:cubicBezTo>
                      <a:pt x="501" y="1"/>
                      <a:pt x="134" y="134"/>
                      <a:pt x="0" y="301"/>
                    </a:cubicBezTo>
                    <a:cubicBezTo>
                      <a:pt x="2702" y="1068"/>
                      <a:pt x="5504" y="1635"/>
                      <a:pt x="8306" y="2002"/>
                    </a:cubicBezTo>
                    <a:cubicBezTo>
                      <a:pt x="9085" y="2091"/>
                      <a:pt x="9863" y="2151"/>
                      <a:pt x="10641" y="2151"/>
                    </a:cubicBezTo>
                    <a:cubicBezTo>
                      <a:pt x="11031" y="2151"/>
                      <a:pt x="11420" y="2136"/>
                      <a:pt x="11809" y="2102"/>
                    </a:cubicBezTo>
                    <a:cubicBezTo>
                      <a:pt x="12009" y="2002"/>
                      <a:pt x="12176" y="1969"/>
                      <a:pt x="12343" y="1869"/>
                    </a:cubicBezTo>
                    <a:cubicBezTo>
                      <a:pt x="10975" y="1669"/>
                      <a:pt x="8640" y="1368"/>
                      <a:pt x="7272" y="1002"/>
                    </a:cubicBezTo>
                    <a:cubicBezTo>
                      <a:pt x="5137" y="368"/>
                      <a:pt x="2969" y="34"/>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38"/>
              <p:cNvSpPr/>
              <p:nvPr/>
            </p:nvSpPr>
            <p:spPr>
              <a:xfrm>
                <a:off x="4721875" y="3181875"/>
                <a:ext cx="40050" cy="216025"/>
              </a:xfrm>
              <a:custGeom>
                <a:rect b="b" l="l" r="r" t="t"/>
                <a:pathLst>
                  <a:path extrusionOk="0" h="8641" w="1602">
                    <a:moveTo>
                      <a:pt x="1602" y="1"/>
                    </a:moveTo>
                    <a:cubicBezTo>
                      <a:pt x="1502" y="1"/>
                      <a:pt x="1435" y="1"/>
                      <a:pt x="1335" y="34"/>
                    </a:cubicBezTo>
                    <a:cubicBezTo>
                      <a:pt x="601" y="401"/>
                      <a:pt x="367" y="1335"/>
                      <a:pt x="267" y="2169"/>
                    </a:cubicBezTo>
                    <a:cubicBezTo>
                      <a:pt x="1" y="4337"/>
                      <a:pt x="34" y="6506"/>
                      <a:pt x="367" y="8640"/>
                    </a:cubicBezTo>
                    <a:cubicBezTo>
                      <a:pt x="301" y="5705"/>
                      <a:pt x="701" y="2803"/>
                      <a:pt x="16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38"/>
              <p:cNvSpPr/>
              <p:nvPr/>
            </p:nvSpPr>
            <p:spPr>
              <a:xfrm>
                <a:off x="4838625" y="3280300"/>
                <a:ext cx="70900" cy="271875"/>
              </a:xfrm>
              <a:custGeom>
                <a:rect b="b" l="l" r="r" t="t"/>
                <a:pathLst>
                  <a:path extrusionOk="0" h="10875" w="2836">
                    <a:moveTo>
                      <a:pt x="2803" y="0"/>
                    </a:moveTo>
                    <a:cubicBezTo>
                      <a:pt x="1869" y="67"/>
                      <a:pt x="1135" y="834"/>
                      <a:pt x="701" y="1668"/>
                    </a:cubicBezTo>
                    <a:cubicBezTo>
                      <a:pt x="334" y="2502"/>
                      <a:pt x="267" y="3436"/>
                      <a:pt x="167" y="4370"/>
                    </a:cubicBezTo>
                    <a:cubicBezTo>
                      <a:pt x="34" y="6538"/>
                      <a:pt x="1" y="8706"/>
                      <a:pt x="101" y="10875"/>
                    </a:cubicBezTo>
                    <a:cubicBezTo>
                      <a:pt x="634" y="7272"/>
                      <a:pt x="1535" y="3736"/>
                      <a:pt x="2803" y="334"/>
                    </a:cubicBezTo>
                    <a:cubicBezTo>
                      <a:pt x="2836" y="200"/>
                      <a:pt x="2836" y="100"/>
                      <a:pt x="2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38"/>
              <p:cNvSpPr/>
              <p:nvPr/>
            </p:nvSpPr>
            <p:spPr>
              <a:xfrm>
                <a:off x="4660175" y="3539850"/>
                <a:ext cx="215175" cy="117400"/>
              </a:xfrm>
              <a:custGeom>
                <a:rect b="b" l="l" r="r" t="t"/>
                <a:pathLst>
                  <a:path extrusionOk="0" h="4696" w="8607">
                    <a:moveTo>
                      <a:pt x="588" y="0"/>
                    </a:moveTo>
                    <a:cubicBezTo>
                      <a:pt x="439" y="0"/>
                      <a:pt x="296" y="36"/>
                      <a:pt x="167" y="126"/>
                    </a:cubicBezTo>
                    <a:cubicBezTo>
                      <a:pt x="100" y="159"/>
                      <a:pt x="67" y="226"/>
                      <a:pt x="0" y="326"/>
                    </a:cubicBezTo>
                    <a:cubicBezTo>
                      <a:pt x="1635" y="1226"/>
                      <a:pt x="3269" y="2160"/>
                      <a:pt x="4937" y="3061"/>
                    </a:cubicBezTo>
                    <a:cubicBezTo>
                      <a:pt x="5971" y="3661"/>
                      <a:pt x="7072" y="4295"/>
                      <a:pt x="8239" y="4696"/>
                    </a:cubicBezTo>
                    <a:lnTo>
                      <a:pt x="8606" y="4696"/>
                    </a:lnTo>
                    <a:cubicBezTo>
                      <a:pt x="7339" y="3995"/>
                      <a:pt x="5571" y="2661"/>
                      <a:pt x="4403" y="1860"/>
                    </a:cubicBezTo>
                    <a:cubicBezTo>
                      <a:pt x="3403" y="1226"/>
                      <a:pt x="2335" y="693"/>
                      <a:pt x="1301" y="192"/>
                    </a:cubicBezTo>
                    <a:cubicBezTo>
                      <a:pt x="1076" y="90"/>
                      <a:pt x="825" y="0"/>
                      <a:pt x="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38"/>
              <p:cNvSpPr/>
              <p:nvPr/>
            </p:nvSpPr>
            <p:spPr>
              <a:xfrm>
                <a:off x="4922025" y="3505750"/>
                <a:ext cx="98425" cy="241575"/>
              </a:xfrm>
              <a:custGeom>
                <a:rect b="b" l="l" r="r" t="t"/>
                <a:pathLst>
                  <a:path extrusionOk="0" h="9663" w="3937">
                    <a:moveTo>
                      <a:pt x="3565" y="1"/>
                    </a:moveTo>
                    <a:cubicBezTo>
                      <a:pt x="3446" y="1"/>
                      <a:pt x="3347" y="85"/>
                      <a:pt x="3269" y="189"/>
                    </a:cubicBezTo>
                    <a:cubicBezTo>
                      <a:pt x="2102" y="1156"/>
                      <a:pt x="1435" y="2590"/>
                      <a:pt x="968" y="4058"/>
                    </a:cubicBezTo>
                    <a:cubicBezTo>
                      <a:pt x="434" y="5893"/>
                      <a:pt x="200" y="7761"/>
                      <a:pt x="0" y="9662"/>
                    </a:cubicBezTo>
                    <a:cubicBezTo>
                      <a:pt x="100" y="9529"/>
                      <a:pt x="134" y="9395"/>
                      <a:pt x="200" y="9262"/>
                    </a:cubicBezTo>
                    <a:cubicBezTo>
                      <a:pt x="1168" y="6193"/>
                      <a:pt x="2435" y="3191"/>
                      <a:pt x="3936" y="322"/>
                    </a:cubicBezTo>
                    <a:cubicBezTo>
                      <a:pt x="3936" y="189"/>
                      <a:pt x="3836" y="55"/>
                      <a:pt x="3670" y="22"/>
                    </a:cubicBezTo>
                    <a:cubicBezTo>
                      <a:pt x="3633" y="7"/>
                      <a:pt x="3598" y="1"/>
                      <a:pt x="3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38"/>
              <p:cNvSpPr/>
              <p:nvPr/>
            </p:nvSpPr>
            <p:spPr>
              <a:xfrm>
                <a:off x="4462525" y="3243600"/>
                <a:ext cx="196000" cy="90925"/>
              </a:xfrm>
              <a:custGeom>
                <a:rect b="b" l="l" r="r" t="t"/>
                <a:pathLst>
                  <a:path extrusionOk="0" h="3637" w="7840">
                    <a:moveTo>
                      <a:pt x="2035" y="0"/>
                    </a:moveTo>
                    <a:cubicBezTo>
                      <a:pt x="2302" y="234"/>
                      <a:pt x="2536" y="467"/>
                      <a:pt x="2802" y="701"/>
                    </a:cubicBezTo>
                    <a:cubicBezTo>
                      <a:pt x="3203" y="1135"/>
                      <a:pt x="3670" y="1635"/>
                      <a:pt x="3736" y="2202"/>
                    </a:cubicBezTo>
                    <a:cubicBezTo>
                      <a:pt x="3803" y="2335"/>
                      <a:pt x="3736" y="2536"/>
                      <a:pt x="3636" y="2636"/>
                    </a:cubicBezTo>
                    <a:cubicBezTo>
                      <a:pt x="3536" y="2669"/>
                      <a:pt x="3403" y="2669"/>
                      <a:pt x="3336" y="2669"/>
                    </a:cubicBezTo>
                    <a:cubicBezTo>
                      <a:pt x="2202" y="2636"/>
                      <a:pt x="1135" y="2502"/>
                      <a:pt x="0" y="2302"/>
                    </a:cubicBezTo>
                    <a:lnTo>
                      <a:pt x="0" y="2302"/>
                    </a:lnTo>
                    <a:cubicBezTo>
                      <a:pt x="467" y="2536"/>
                      <a:pt x="968" y="2736"/>
                      <a:pt x="1468" y="2902"/>
                    </a:cubicBezTo>
                    <a:cubicBezTo>
                      <a:pt x="3536" y="3536"/>
                      <a:pt x="5705" y="3570"/>
                      <a:pt x="7839" y="3636"/>
                    </a:cubicBezTo>
                    <a:cubicBezTo>
                      <a:pt x="6338" y="2369"/>
                      <a:pt x="3837" y="1201"/>
                      <a:pt x="2202" y="67"/>
                    </a:cubicBezTo>
                    <a:cubicBezTo>
                      <a:pt x="2169" y="34"/>
                      <a:pt x="2135" y="0"/>
                      <a:pt x="20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38"/>
              <p:cNvSpPr/>
              <p:nvPr/>
            </p:nvSpPr>
            <p:spPr>
              <a:xfrm>
                <a:off x="4558425" y="3412050"/>
                <a:ext cx="221850" cy="55875"/>
              </a:xfrm>
              <a:custGeom>
                <a:rect b="b" l="l" r="r" t="t"/>
                <a:pathLst>
                  <a:path extrusionOk="0" h="2235" w="8874">
                    <a:moveTo>
                      <a:pt x="2069" y="1"/>
                    </a:moveTo>
                    <a:lnTo>
                      <a:pt x="2069" y="1"/>
                    </a:lnTo>
                    <a:cubicBezTo>
                      <a:pt x="2302" y="167"/>
                      <a:pt x="2536" y="334"/>
                      <a:pt x="2702" y="534"/>
                    </a:cubicBezTo>
                    <a:cubicBezTo>
                      <a:pt x="2769" y="634"/>
                      <a:pt x="2836" y="668"/>
                      <a:pt x="2869" y="801"/>
                    </a:cubicBezTo>
                    <a:cubicBezTo>
                      <a:pt x="2936" y="1135"/>
                      <a:pt x="2536" y="1335"/>
                      <a:pt x="2202" y="1368"/>
                    </a:cubicBezTo>
                    <a:cubicBezTo>
                      <a:pt x="1435" y="1502"/>
                      <a:pt x="734" y="1602"/>
                      <a:pt x="1" y="1668"/>
                    </a:cubicBezTo>
                    <a:cubicBezTo>
                      <a:pt x="1301" y="2042"/>
                      <a:pt x="2655" y="2235"/>
                      <a:pt x="4005" y="2235"/>
                    </a:cubicBezTo>
                    <a:cubicBezTo>
                      <a:pt x="5669" y="2235"/>
                      <a:pt x="7327" y="1942"/>
                      <a:pt x="8874" y="1335"/>
                    </a:cubicBezTo>
                    <a:cubicBezTo>
                      <a:pt x="7506" y="1135"/>
                      <a:pt x="5171" y="834"/>
                      <a:pt x="3803" y="468"/>
                    </a:cubicBezTo>
                    <a:cubicBezTo>
                      <a:pt x="3203" y="301"/>
                      <a:pt x="2669" y="167"/>
                      <a:pt x="20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38"/>
              <p:cNvSpPr/>
              <p:nvPr/>
            </p:nvSpPr>
            <p:spPr>
              <a:xfrm>
                <a:off x="4724375" y="3264450"/>
                <a:ext cx="42550" cy="135950"/>
              </a:xfrm>
              <a:custGeom>
                <a:rect b="b" l="l" r="r" t="t"/>
                <a:pathLst>
                  <a:path extrusionOk="0" h="5438" w="1702">
                    <a:moveTo>
                      <a:pt x="1702" y="0"/>
                    </a:moveTo>
                    <a:lnTo>
                      <a:pt x="1702" y="0"/>
                    </a:lnTo>
                    <a:cubicBezTo>
                      <a:pt x="1368" y="801"/>
                      <a:pt x="935" y="1535"/>
                      <a:pt x="334" y="2169"/>
                    </a:cubicBezTo>
                    <a:cubicBezTo>
                      <a:pt x="167" y="2102"/>
                      <a:pt x="67" y="2035"/>
                      <a:pt x="1" y="1902"/>
                    </a:cubicBezTo>
                    <a:lnTo>
                      <a:pt x="1" y="1902"/>
                    </a:lnTo>
                    <a:cubicBezTo>
                      <a:pt x="1" y="3069"/>
                      <a:pt x="101" y="4270"/>
                      <a:pt x="334" y="5438"/>
                    </a:cubicBezTo>
                    <a:cubicBezTo>
                      <a:pt x="868" y="3670"/>
                      <a:pt x="1201" y="2502"/>
                      <a:pt x="1568" y="634"/>
                    </a:cubicBezTo>
                    <a:lnTo>
                      <a:pt x="17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38"/>
              <p:cNvSpPr/>
              <p:nvPr/>
            </p:nvSpPr>
            <p:spPr>
              <a:xfrm>
                <a:off x="4841125" y="3368675"/>
                <a:ext cx="71750" cy="189350"/>
              </a:xfrm>
              <a:custGeom>
                <a:rect b="b" l="l" r="r" t="t"/>
                <a:pathLst>
                  <a:path extrusionOk="0" h="7574" w="2870">
                    <a:moveTo>
                      <a:pt x="2869" y="1"/>
                    </a:moveTo>
                    <a:lnTo>
                      <a:pt x="2869" y="1"/>
                    </a:lnTo>
                    <a:cubicBezTo>
                      <a:pt x="2436" y="902"/>
                      <a:pt x="2002" y="1736"/>
                      <a:pt x="1402" y="2569"/>
                    </a:cubicBezTo>
                    <a:cubicBezTo>
                      <a:pt x="1211" y="2869"/>
                      <a:pt x="888" y="3190"/>
                      <a:pt x="576" y="3190"/>
                    </a:cubicBezTo>
                    <a:cubicBezTo>
                      <a:pt x="505" y="3190"/>
                      <a:pt x="435" y="3174"/>
                      <a:pt x="368" y="3137"/>
                    </a:cubicBezTo>
                    <a:cubicBezTo>
                      <a:pt x="234" y="3036"/>
                      <a:pt x="101" y="2903"/>
                      <a:pt x="34" y="2803"/>
                    </a:cubicBezTo>
                    <a:lnTo>
                      <a:pt x="34" y="2803"/>
                    </a:lnTo>
                    <a:cubicBezTo>
                      <a:pt x="1" y="4371"/>
                      <a:pt x="1" y="6005"/>
                      <a:pt x="67" y="7573"/>
                    </a:cubicBezTo>
                    <a:cubicBezTo>
                      <a:pt x="734" y="6239"/>
                      <a:pt x="1435" y="4471"/>
                      <a:pt x="2035" y="3070"/>
                    </a:cubicBezTo>
                    <a:cubicBezTo>
                      <a:pt x="2436" y="2069"/>
                      <a:pt x="2736" y="1035"/>
                      <a:pt x="28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38"/>
              <p:cNvSpPr/>
              <p:nvPr/>
            </p:nvSpPr>
            <p:spPr>
              <a:xfrm>
                <a:off x="4722700" y="3593850"/>
                <a:ext cx="151800" cy="64750"/>
              </a:xfrm>
              <a:custGeom>
                <a:rect b="b" l="l" r="r" t="t"/>
                <a:pathLst>
                  <a:path extrusionOk="0" h="2590" w="6072">
                    <a:moveTo>
                      <a:pt x="2303" y="0"/>
                    </a:moveTo>
                    <a:lnTo>
                      <a:pt x="2303" y="0"/>
                    </a:lnTo>
                    <a:cubicBezTo>
                      <a:pt x="2569" y="334"/>
                      <a:pt x="2803" y="701"/>
                      <a:pt x="3070" y="1068"/>
                    </a:cubicBezTo>
                    <a:cubicBezTo>
                      <a:pt x="3103" y="1168"/>
                      <a:pt x="3136" y="1235"/>
                      <a:pt x="3136" y="1335"/>
                    </a:cubicBezTo>
                    <a:cubicBezTo>
                      <a:pt x="3136" y="1401"/>
                      <a:pt x="3070" y="1468"/>
                      <a:pt x="2970" y="1501"/>
                    </a:cubicBezTo>
                    <a:cubicBezTo>
                      <a:pt x="2833" y="1580"/>
                      <a:pt x="2673" y="1612"/>
                      <a:pt x="2511" y="1612"/>
                    </a:cubicBezTo>
                    <a:cubicBezTo>
                      <a:pt x="2396" y="1612"/>
                      <a:pt x="2280" y="1596"/>
                      <a:pt x="2169" y="1568"/>
                    </a:cubicBezTo>
                    <a:cubicBezTo>
                      <a:pt x="1435" y="1501"/>
                      <a:pt x="735" y="1335"/>
                      <a:pt x="1" y="1101"/>
                    </a:cubicBezTo>
                    <a:lnTo>
                      <a:pt x="1" y="1101"/>
                    </a:lnTo>
                    <a:cubicBezTo>
                      <a:pt x="1650" y="2061"/>
                      <a:pt x="3515" y="2589"/>
                      <a:pt x="5426" y="2589"/>
                    </a:cubicBezTo>
                    <a:cubicBezTo>
                      <a:pt x="5641" y="2589"/>
                      <a:pt x="5856" y="2582"/>
                      <a:pt x="6072" y="2569"/>
                    </a:cubicBezTo>
                    <a:cubicBezTo>
                      <a:pt x="4971" y="1902"/>
                      <a:pt x="3470" y="734"/>
                      <a:pt x="23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38"/>
              <p:cNvSpPr/>
              <p:nvPr/>
            </p:nvSpPr>
            <p:spPr>
              <a:xfrm>
                <a:off x="4922850" y="3599675"/>
                <a:ext cx="99275" cy="148475"/>
              </a:xfrm>
              <a:custGeom>
                <a:rect b="b" l="l" r="r" t="t"/>
                <a:pathLst>
                  <a:path extrusionOk="0" h="5939" w="3971">
                    <a:moveTo>
                      <a:pt x="3970" y="1"/>
                    </a:moveTo>
                    <a:lnTo>
                      <a:pt x="3970" y="1"/>
                    </a:lnTo>
                    <a:cubicBezTo>
                      <a:pt x="3803" y="168"/>
                      <a:pt x="3603" y="368"/>
                      <a:pt x="3436" y="601"/>
                    </a:cubicBezTo>
                    <a:cubicBezTo>
                      <a:pt x="2903" y="1135"/>
                      <a:pt x="2302" y="1702"/>
                      <a:pt x="1568" y="1969"/>
                    </a:cubicBezTo>
                    <a:cubicBezTo>
                      <a:pt x="1472" y="1988"/>
                      <a:pt x="1342" y="2008"/>
                      <a:pt x="1224" y="2008"/>
                    </a:cubicBezTo>
                    <a:cubicBezTo>
                      <a:pt x="1138" y="2008"/>
                      <a:pt x="1058" y="1997"/>
                      <a:pt x="1001" y="1969"/>
                    </a:cubicBezTo>
                    <a:cubicBezTo>
                      <a:pt x="901" y="1836"/>
                      <a:pt x="835" y="1669"/>
                      <a:pt x="801" y="1469"/>
                    </a:cubicBezTo>
                    <a:cubicBezTo>
                      <a:pt x="801" y="1335"/>
                      <a:pt x="768" y="1202"/>
                      <a:pt x="768" y="1102"/>
                    </a:cubicBezTo>
                    <a:cubicBezTo>
                      <a:pt x="401" y="2670"/>
                      <a:pt x="167" y="4304"/>
                      <a:pt x="1" y="5939"/>
                    </a:cubicBezTo>
                    <a:cubicBezTo>
                      <a:pt x="901" y="4471"/>
                      <a:pt x="1802" y="2636"/>
                      <a:pt x="3003" y="1435"/>
                    </a:cubicBezTo>
                    <a:cubicBezTo>
                      <a:pt x="3436" y="1002"/>
                      <a:pt x="3770" y="568"/>
                      <a:pt x="39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4" name="Google Shape;2424;p38"/>
            <p:cNvGrpSpPr/>
            <p:nvPr/>
          </p:nvGrpSpPr>
          <p:grpSpPr>
            <a:xfrm rot="2525776">
              <a:off x="669534" y="3007728"/>
              <a:ext cx="593280" cy="828556"/>
              <a:chOff x="2816350" y="4718825"/>
              <a:chExt cx="345275" cy="482200"/>
            </a:xfrm>
          </p:grpSpPr>
          <p:sp>
            <p:nvSpPr>
              <p:cNvPr id="2425" name="Google Shape;2425;p38"/>
              <p:cNvSpPr/>
              <p:nvPr/>
            </p:nvSpPr>
            <p:spPr>
              <a:xfrm>
                <a:off x="2986475" y="4718825"/>
                <a:ext cx="125100" cy="432000"/>
              </a:xfrm>
              <a:custGeom>
                <a:rect b="b" l="l" r="r" t="t"/>
                <a:pathLst>
                  <a:path extrusionOk="0" fill="none" h="17280" w="5004">
                    <a:moveTo>
                      <a:pt x="5004" y="0"/>
                    </a:moveTo>
                    <a:cubicBezTo>
                      <a:pt x="1301" y="4837"/>
                      <a:pt x="0" y="11408"/>
                      <a:pt x="1635" y="17279"/>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38"/>
              <p:cNvSpPr/>
              <p:nvPr/>
            </p:nvSpPr>
            <p:spPr>
              <a:xfrm>
                <a:off x="2983975" y="5006525"/>
                <a:ext cx="91750" cy="194500"/>
              </a:xfrm>
              <a:custGeom>
                <a:rect b="b" l="l" r="r" t="t"/>
                <a:pathLst>
                  <a:path extrusionOk="0" h="7780" w="3670">
                    <a:moveTo>
                      <a:pt x="934" y="1"/>
                    </a:moveTo>
                    <a:lnTo>
                      <a:pt x="934" y="1"/>
                    </a:lnTo>
                    <a:cubicBezTo>
                      <a:pt x="0" y="2035"/>
                      <a:pt x="534" y="4871"/>
                      <a:pt x="1501" y="6805"/>
                    </a:cubicBezTo>
                    <a:cubicBezTo>
                      <a:pt x="1768" y="7272"/>
                      <a:pt x="2102" y="7739"/>
                      <a:pt x="2602" y="7773"/>
                    </a:cubicBezTo>
                    <a:cubicBezTo>
                      <a:pt x="2634" y="7777"/>
                      <a:pt x="2666" y="7780"/>
                      <a:pt x="2698" y="7780"/>
                    </a:cubicBezTo>
                    <a:cubicBezTo>
                      <a:pt x="3119" y="7780"/>
                      <a:pt x="3445" y="7378"/>
                      <a:pt x="3569" y="7006"/>
                    </a:cubicBezTo>
                    <a:cubicBezTo>
                      <a:pt x="3670" y="6572"/>
                      <a:pt x="3603" y="6105"/>
                      <a:pt x="3503" y="5671"/>
                    </a:cubicBezTo>
                    <a:cubicBezTo>
                      <a:pt x="3169" y="4070"/>
                      <a:pt x="2402" y="734"/>
                      <a:pt x="9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38"/>
              <p:cNvSpPr/>
              <p:nvPr/>
            </p:nvSpPr>
            <p:spPr>
              <a:xfrm>
                <a:off x="3028175" y="4873925"/>
                <a:ext cx="133450" cy="166975"/>
              </a:xfrm>
              <a:custGeom>
                <a:rect b="b" l="l" r="r" t="t"/>
                <a:pathLst>
                  <a:path extrusionOk="0" h="6679" w="5338">
                    <a:moveTo>
                      <a:pt x="0" y="1"/>
                    </a:moveTo>
                    <a:cubicBezTo>
                      <a:pt x="467" y="1168"/>
                      <a:pt x="968" y="1902"/>
                      <a:pt x="1401" y="3036"/>
                    </a:cubicBezTo>
                    <a:cubicBezTo>
                      <a:pt x="1902" y="4304"/>
                      <a:pt x="2669" y="5371"/>
                      <a:pt x="3669" y="6305"/>
                    </a:cubicBezTo>
                    <a:cubicBezTo>
                      <a:pt x="3870" y="6472"/>
                      <a:pt x="4070" y="6639"/>
                      <a:pt x="4337" y="6672"/>
                    </a:cubicBezTo>
                    <a:cubicBezTo>
                      <a:pt x="4367" y="6676"/>
                      <a:pt x="4397" y="6678"/>
                      <a:pt x="4427" y="6678"/>
                    </a:cubicBezTo>
                    <a:cubicBezTo>
                      <a:pt x="4884" y="6678"/>
                      <a:pt x="5241" y="6208"/>
                      <a:pt x="5304" y="5738"/>
                    </a:cubicBezTo>
                    <a:cubicBezTo>
                      <a:pt x="5337" y="5238"/>
                      <a:pt x="5137" y="4804"/>
                      <a:pt x="4870" y="4337"/>
                    </a:cubicBezTo>
                    <a:cubicBezTo>
                      <a:pt x="3803" y="2402"/>
                      <a:pt x="2035" y="86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38"/>
              <p:cNvSpPr/>
              <p:nvPr/>
            </p:nvSpPr>
            <p:spPr>
              <a:xfrm>
                <a:off x="2816350" y="4804725"/>
                <a:ext cx="234350" cy="183850"/>
              </a:xfrm>
              <a:custGeom>
                <a:rect b="b" l="l" r="r" t="t"/>
                <a:pathLst>
                  <a:path extrusionOk="0" h="7354" w="9374">
                    <a:moveTo>
                      <a:pt x="9374" y="0"/>
                    </a:moveTo>
                    <a:lnTo>
                      <a:pt x="9374" y="0"/>
                    </a:lnTo>
                    <a:cubicBezTo>
                      <a:pt x="6839" y="967"/>
                      <a:pt x="4370" y="2168"/>
                      <a:pt x="2035" y="3636"/>
                    </a:cubicBezTo>
                    <a:cubicBezTo>
                      <a:pt x="1335" y="4103"/>
                      <a:pt x="601" y="4603"/>
                      <a:pt x="301" y="5404"/>
                    </a:cubicBezTo>
                    <a:cubicBezTo>
                      <a:pt x="0" y="6171"/>
                      <a:pt x="434" y="7272"/>
                      <a:pt x="1268" y="7339"/>
                    </a:cubicBezTo>
                    <a:cubicBezTo>
                      <a:pt x="1320" y="7349"/>
                      <a:pt x="1372" y="7354"/>
                      <a:pt x="1425" y="7354"/>
                    </a:cubicBezTo>
                    <a:cubicBezTo>
                      <a:pt x="1714" y="7354"/>
                      <a:pt x="2015" y="7213"/>
                      <a:pt x="2269" y="7072"/>
                    </a:cubicBezTo>
                    <a:cubicBezTo>
                      <a:pt x="3303" y="6571"/>
                      <a:pt x="4270" y="5838"/>
                      <a:pt x="5104" y="5004"/>
                    </a:cubicBezTo>
                    <a:cubicBezTo>
                      <a:pt x="6538" y="3603"/>
                      <a:pt x="7839" y="1401"/>
                      <a:pt x="93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38"/>
              <p:cNvSpPr/>
              <p:nvPr/>
            </p:nvSpPr>
            <p:spPr>
              <a:xfrm>
                <a:off x="2983975" y="5009025"/>
                <a:ext cx="77575" cy="191825"/>
              </a:xfrm>
              <a:custGeom>
                <a:rect b="b" l="l" r="r" t="t"/>
                <a:pathLst>
                  <a:path extrusionOk="0" h="7673" w="3103">
                    <a:moveTo>
                      <a:pt x="868" y="1"/>
                    </a:moveTo>
                    <a:lnTo>
                      <a:pt x="868" y="1"/>
                    </a:lnTo>
                    <a:cubicBezTo>
                      <a:pt x="0" y="2002"/>
                      <a:pt x="567" y="4804"/>
                      <a:pt x="1501" y="6739"/>
                    </a:cubicBezTo>
                    <a:cubicBezTo>
                      <a:pt x="1735" y="7172"/>
                      <a:pt x="2102" y="7639"/>
                      <a:pt x="2602" y="7673"/>
                    </a:cubicBezTo>
                    <a:cubicBezTo>
                      <a:pt x="2802" y="7673"/>
                      <a:pt x="2969" y="7639"/>
                      <a:pt x="3102" y="7506"/>
                    </a:cubicBezTo>
                    <a:cubicBezTo>
                      <a:pt x="2435" y="4971"/>
                      <a:pt x="1668" y="2469"/>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38"/>
              <p:cNvSpPr/>
              <p:nvPr/>
            </p:nvSpPr>
            <p:spPr>
              <a:xfrm>
                <a:off x="3031500" y="4879775"/>
                <a:ext cx="125125" cy="161075"/>
              </a:xfrm>
              <a:custGeom>
                <a:rect b="b" l="l" r="r" t="t"/>
                <a:pathLst>
                  <a:path extrusionOk="0" h="6443" w="5005">
                    <a:moveTo>
                      <a:pt x="1" y="0"/>
                    </a:moveTo>
                    <a:cubicBezTo>
                      <a:pt x="401" y="1001"/>
                      <a:pt x="868" y="1768"/>
                      <a:pt x="1268" y="2802"/>
                    </a:cubicBezTo>
                    <a:cubicBezTo>
                      <a:pt x="1769" y="4070"/>
                      <a:pt x="2536" y="5137"/>
                      <a:pt x="3536" y="6071"/>
                    </a:cubicBezTo>
                    <a:cubicBezTo>
                      <a:pt x="3737" y="6238"/>
                      <a:pt x="3937" y="6405"/>
                      <a:pt x="4204" y="6438"/>
                    </a:cubicBezTo>
                    <a:cubicBezTo>
                      <a:pt x="4232" y="6441"/>
                      <a:pt x="4260" y="6442"/>
                      <a:pt x="4287" y="6442"/>
                    </a:cubicBezTo>
                    <a:cubicBezTo>
                      <a:pt x="4587" y="6442"/>
                      <a:pt x="4851" y="6279"/>
                      <a:pt x="5004" y="6005"/>
                    </a:cubicBezTo>
                    <a:cubicBezTo>
                      <a:pt x="3503" y="3903"/>
                      <a:pt x="1769" y="1902"/>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38"/>
              <p:cNvSpPr/>
              <p:nvPr/>
            </p:nvSpPr>
            <p:spPr>
              <a:xfrm>
                <a:off x="2833025" y="4815550"/>
                <a:ext cx="207675" cy="173025"/>
              </a:xfrm>
              <a:custGeom>
                <a:rect b="b" l="l" r="r" t="t"/>
                <a:pathLst>
                  <a:path extrusionOk="0" h="6921" w="8307">
                    <a:moveTo>
                      <a:pt x="8307" y="1"/>
                    </a:moveTo>
                    <a:lnTo>
                      <a:pt x="8307" y="1"/>
                    </a:lnTo>
                    <a:cubicBezTo>
                      <a:pt x="5204" y="1802"/>
                      <a:pt x="2436" y="4037"/>
                      <a:pt x="1" y="6639"/>
                    </a:cubicBezTo>
                    <a:cubicBezTo>
                      <a:pt x="167" y="6806"/>
                      <a:pt x="368" y="6872"/>
                      <a:pt x="634" y="6906"/>
                    </a:cubicBezTo>
                    <a:cubicBezTo>
                      <a:pt x="686" y="6916"/>
                      <a:pt x="738" y="6921"/>
                      <a:pt x="791" y="6921"/>
                    </a:cubicBezTo>
                    <a:cubicBezTo>
                      <a:pt x="1080" y="6921"/>
                      <a:pt x="1381" y="6780"/>
                      <a:pt x="1635" y="6639"/>
                    </a:cubicBezTo>
                    <a:cubicBezTo>
                      <a:pt x="2669" y="6138"/>
                      <a:pt x="3637" y="5405"/>
                      <a:pt x="4470" y="4571"/>
                    </a:cubicBezTo>
                    <a:cubicBezTo>
                      <a:pt x="5771" y="3303"/>
                      <a:pt x="6939" y="1368"/>
                      <a:pt x="83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38"/>
              <p:cNvSpPr/>
              <p:nvPr/>
            </p:nvSpPr>
            <p:spPr>
              <a:xfrm>
                <a:off x="2990650" y="5004850"/>
                <a:ext cx="75075" cy="127625"/>
              </a:xfrm>
              <a:custGeom>
                <a:rect b="b" l="l" r="r" t="t"/>
                <a:pathLst>
                  <a:path extrusionOk="0" h="5105" w="3003">
                    <a:moveTo>
                      <a:pt x="667" y="1"/>
                    </a:moveTo>
                    <a:cubicBezTo>
                      <a:pt x="0" y="1502"/>
                      <a:pt x="67" y="3437"/>
                      <a:pt x="567" y="5104"/>
                    </a:cubicBezTo>
                    <a:cubicBezTo>
                      <a:pt x="634" y="4904"/>
                      <a:pt x="634" y="4671"/>
                      <a:pt x="667" y="4471"/>
                    </a:cubicBezTo>
                    <a:cubicBezTo>
                      <a:pt x="701" y="4170"/>
                      <a:pt x="734" y="3904"/>
                      <a:pt x="867" y="3637"/>
                    </a:cubicBezTo>
                    <a:cubicBezTo>
                      <a:pt x="989" y="3423"/>
                      <a:pt x="1251" y="3266"/>
                      <a:pt x="1499" y="3266"/>
                    </a:cubicBezTo>
                    <a:cubicBezTo>
                      <a:pt x="1522" y="3266"/>
                      <a:pt x="1545" y="3267"/>
                      <a:pt x="1568" y="3270"/>
                    </a:cubicBezTo>
                    <a:cubicBezTo>
                      <a:pt x="1801" y="3303"/>
                      <a:pt x="2002" y="3470"/>
                      <a:pt x="2135" y="3637"/>
                    </a:cubicBezTo>
                    <a:cubicBezTo>
                      <a:pt x="2469" y="3970"/>
                      <a:pt x="2735" y="4337"/>
                      <a:pt x="3002" y="4738"/>
                    </a:cubicBezTo>
                    <a:cubicBezTo>
                      <a:pt x="2635" y="3070"/>
                      <a:pt x="1901" y="635"/>
                      <a:pt x="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38"/>
              <p:cNvSpPr/>
              <p:nvPr/>
            </p:nvSpPr>
            <p:spPr>
              <a:xfrm>
                <a:off x="3028175" y="4874775"/>
                <a:ext cx="108425" cy="99250"/>
              </a:xfrm>
              <a:custGeom>
                <a:rect b="b" l="l" r="r" t="t"/>
                <a:pathLst>
                  <a:path extrusionOk="0" h="3970" w="4337">
                    <a:moveTo>
                      <a:pt x="0" y="0"/>
                    </a:moveTo>
                    <a:lnTo>
                      <a:pt x="0" y="0"/>
                    </a:lnTo>
                    <a:cubicBezTo>
                      <a:pt x="400" y="1168"/>
                      <a:pt x="968" y="1868"/>
                      <a:pt x="1368" y="3036"/>
                    </a:cubicBezTo>
                    <a:cubicBezTo>
                      <a:pt x="1501" y="3369"/>
                      <a:pt x="1635" y="3669"/>
                      <a:pt x="1801" y="3970"/>
                    </a:cubicBezTo>
                    <a:lnTo>
                      <a:pt x="1668" y="2702"/>
                    </a:lnTo>
                    <a:cubicBezTo>
                      <a:pt x="1735" y="2602"/>
                      <a:pt x="1735" y="2469"/>
                      <a:pt x="1801" y="2435"/>
                    </a:cubicBezTo>
                    <a:cubicBezTo>
                      <a:pt x="1844" y="2372"/>
                      <a:pt x="1926" y="2349"/>
                      <a:pt x="2015" y="2349"/>
                    </a:cubicBezTo>
                    <a:cubicBezTo>
                      <a:pt x="2066" y="2349"/>
                      <a:pt x="2120" y="2356"/>
                      <a:pt x="2168" y="2368"/>
                    </a:cubicBezTo>
                    <a:cubicBezTo>
                      <a:pt x="2836" y="2535"/>
                      <a:pt x="3469" y="2835"/>
                      <a:pt x="4003" y="3202"/>
                    </a:cubicBezTo>
                    <a:cubicBezTo>
                      <a:pt x="4136" y="3302"/>
                      <a:pt x="4203" y="3369"/>
                      <a:pt x="4337" y="3469"/>
                    </a:cubicBezTo>
                    <a:cubicBezTo>
                      <a:pt x="3236" y="1968"/>
                      <a:pt x="1735" y="701"/>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38"/>
              <p:cNvSpPr/>
              <p:nvPr/>
            </p:nvSpPr>
            <p:spPr>
              <a:xfrm>
                <a:off x="2904750" y="4804725"/>
                <a:ext cx="145950" cy="140950"/>
              </a:xfrm>
              <a:custGeom>
                <a:rect b="b" l="l" r="r" t="t"/>
                <a:pathLst>
                  <a:path extrusionOk="0" h="5638" w="5838">
                    <a:moveTo>
                      <a:pt x="5838" y="0"/>
                    </a:moveTo>
                    <a:cubicBezTo>
                      <a:pt x="3836" y="767"/>
                      <a:pt x="1902" y="1735"/>
                      <a:pt x="0" y="2769"/>
                    </a:cubicBezTo>
                    <a:cubicBezTo>
                      <a:pt x="434" y="2635"/>
                      <a:pt x="834" y="2569"/>
                      <a:pt x="1268" y="2502"/>
                    </a:cubicBezTo>
                    <a:cubicBezTo>
                      <a:pt x="1341" y="2490"/>
                      <a:pt x="1423" y="2482"/>
                      <a:pt x="1506" y="2482"/>
                    </a:cubicBezTo>
                    <a:cubicBezTo>
                      <a:pt x="1650" y="2482"/>
                      <a:pt x="1796" y="2505"/>
                      <a:pt x="1902" y="2569"/>
                    </a:cubicBezTo>
                    <a:cubicBezTo>
                      <a:pt x="2102" y="2669"/>
                      <a:pt x="2169" y="2936"/>
                      <a:pt x="2169" y="3169"/>
                    </a:cubicBezTo>
                    <a:cubicBezTo>
                      <a:pt x="2169" y="3436"/>
                      <a:pt x="2035" y="3636"/>
                      <a:pt x="1968" y="3836"/>
                    </a:cubicBezTo>
                    <a:cubicBezTo>
                      <a:pt x="1668" y="4470"/>
                      <a:pt x="1301" y="5070"/>
                      <a:pt x="934" y="5637"/>
                    </a:cubicBezTo>
                    <a:cubicBezTo>
                      <a:pt x="1134" y="5437"/>
                      <a:pt x="1401" y="5271"/>
                      <a:pt x="1601" y="5070"/>
                    </a:cubicBezTo>
                    <a:cubicBezTo>
                      <a:pt x="3002" y="3603"/>
                      <a:pt x="4303" y="1401"/>
                      <a:pt x="58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35" name="Google Shape;2435;p38"/>
            <p:cNvGrpSpPr/>
            <p:nvPr/>
          </p:nvGrpSpPr>
          <p:grpSpPr>
            <a:xfrm rot="9826921">
              <a:off x="2850021" y="2224929"/>
              <a:ext cx="758637" cy="956717"/>
              <a:chOff x="2470275" y="4543175"/>
              <a:chExt cx="428650" cy="540600"/>
            </a:xfrm>
          </p:grpSpPr>
          <p:sp>
            <p:nvSpPr>
              <p:cNvPr id="2436" name="Google Shape;2436;p38"/>
              <p:cNvSpPr/>
              <p:nvPr/>
            </p:nvSpPr>
            <p:spPr>
              <a:xfrm>
                <a:off x="2533650" y="4585400"/>
                <a:ext cx="365275" cy="210175"/>
              </a:xfrm>
              <a:custGeom>
                <a:rect b="b" l="l" r="r" t="t"/>
                <a:pathLst>
                  <a:path extrusionOk="0" fill="none" h="8407" w="14611">
                    <a:moveTo>
                      <a:pt x="14611" y="0"/>
                    </a:moveTo>
                    <a:cubicBezTo>
                      <a:pt x="9274" y="1768"/>
                      <a:pt x="4270" y="4670"/>
                      <a:pt x="0" y="8406"/>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38"/>
              <p:cNvSpPr/>
              <p:nvPr/>
            </p:nvSpPr>
            <p:spPr>
              <a:xfrm>
                <a:off x="2536975" y="4717150"/>
                <a:ext cx="102600" cy="283575"/>
              </a:xfrm>
              <a:custGeom>
                <a:rect b="b" l="l" r="r" t="t"/>
                <a:pathLst>
                  <a:path extrusionOk="0" fill="none" h="11343" w="4104">
                    <a:moveTo>
                      <a:pt x="4104" y="1"/>
                    </a:moveTo>
                    <a:cubicBezTo>
                      <a:pt x="3303" y="3970"/>
                      <a:pt x="1936" y="7806"/>
                      <a:pt x="1" y="11342"/>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38"/>
              <p:cNvSpPr/>
              <p:nvPr/>
            </p:nvSpPr>
            <p:spPr>
              <a:xfrm>
                <a:off x="2689600" y="4685475"/>
                <a:ext cx="15025" cy="156800"/>
              </a:xfrm>
              <a:custGeom>
                <a:rect b="b" l="l" r="r" t="t"/>
                <a:pathLst>
                  <a:path extrusionOk="0" fill="none" h="6272" w="601">
                    <a:moveTo>
                      <a:pt x="0" y="0"/>
                    </a:moveTo>
                    <a:cubicBezTo>
                      <a:pt x="200" y="2068"/>
                      <a:pt x="400" y="4203"/>
                      <a:pt x="601" y="627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38"/>
              <p:cNvSpPr/>
              <p:nvPr/>
            </p:nvSpPr>
            <p:spPr>
              <a:xfrm>
                <a:off x="2787150" y="4631250"/>
                <a:ext cx="20875" cy="130125"/>
              </a:xfrm>
              <a:custGeom>
                <a:rect b="b" l="l" r="r" t="t"/>
                <a:pathLst>
                  <a:path extrusionOk="0" fill="none" h="5205" w="835">
                    <a:moveTo>
                      <a:pt x="1" y="1"/>
                    </a:moveTo>
                    <a:cubicBezTo>
                      <a:pt x="401" y="1702"/>
                      <a:pt x="701" y="3437"/>
                      <a:pt x="835" y="5205"/>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38"/>
              <p:cNvSpPr/>
              <p:nvPr/>
            </p:nvSpPr>
            <p:spPr>
              <a:xfrm>
                <a:off x="2654575" y="4582900"/>
                <a:ext cx="93425" cy="62550"/>
              </a:xfrm>
              <a:custGeom>
                <a:rect b="b" l="l" r="r" t="t"/>
                <a:pathLst>
                  <a:path extrusionOk="0" fill="none" h="2502" w="3737">
                    <a:moveTo>
                      <a:pt x="3736" y="2502"/>
                    </a:moveTo>
                    <a:cubicBezTo>
                      <a:pt x="2469" y="1668"/>
                      <a:pt x="1268" y="834"/>
                      <a:pt x="0"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38"/>
              <p:cNvSpPr/>
              <p:nvPr/>
            </p:nvSpPr>
            <p:spPr>
              <a:xfrm>
                <a:off x="2591200" y="4878925"/>
                <a:ext cx="37550" cy="146800"/>
              </a:xfrm>
              <a:custGeom>
                <a:rect b="b" l="l" r="r" t="t"/>
                <a:pathLst>
                  <a:path extrusionOk="0" fill="none" h="5872" w="1502">
                    <a:moveTo>
                      <a:pt x="0" y="1"/>
                    </a:moveTo>
                    <a:cubicBezTo>
                      <a:pt x="667" y="1936"/>
                      <a:pt x="1168" y="3870"/>
                      <a:pt x="1501" y="5872"/>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38"/>
              <p:cNvSpPr/>
              <p:nvPr/>
            </p:nvSpPr>
            <p:spPr>
              <a:xfrm>
                <a:off x="2591200" y="5016850"/>
                <a:ext cx="75075" cy="66925"/>
              </a:xfrm>
              <a:custGeom>
                <a:rect b="b" l="l" r="r" t="t"/>
                <a:pathLst>
                  <a:path extrusionOk="0" h="2677" w="3003">
                    <a:moveTo>
                      <a:pt x="1521" y="0"/>
                    </a:moveTo>
                    <a:cubicBezTo>
                      <a:pt x="1362" y="0"/>
                      <a:pt x="1198" y="28"/>
                      <a:pt x="1034" y="88"/>
                    </a:cubicBezTo>
                    <a:cubicBezTo>
                      <a:pt x="367" y="321"/>
                      <a:pt x="0" y="1089"/>
                      <a:pt x="267" y="1789"/>
                    </a:cubicBezTo>
                    <a:cubicBezTo>
                      <a:pt x="448" y="2334"/>
                      <a:pt x="953" y="2677"/>
                      <a:pt x="1498" y="2677"/>
                    </a:cubicBezTo>
                    <a:cubicBezTo>
                      <a:pt x="1653" y="2677"/>
                      <a:pt x="1812" y="2649"/>
                      <a:pt x="1968" y="2590"/>
                    </a:cubicBezTo>
                    <a:cubicBezTo>
                      <a:pt x="2635" y="2323"/>
                      <a:pt x="3002" y="1556"/>
                      <a:pt x="2769" y="855"/>
                    </a:cubicBezTo>
                    <a:cubicBezTo>
                      <a:pt x="2562" y="337"/>
                      <a:pt x="2073" y="0"/>
                      <a:pt x="1521"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38"/>
              <p:cNvSpPr/>
              <p:nvPr/>
            </p:nvSpPr>
            <p:spPr>
              <a:xfrm>
                <a:off x="2604525" y="5028625"/>
                <a:ext cx="48400" cy="42750"/>
              </a:xfrm>
              <a:custGeom>
                <a:rect b="b" l="l" r="r" t="t"/>
                <a:pathLst>
                  <a:path extrusionOk="0" h="1710" w="1936">
                    <a:moveTo>
                      <a:pt x="942" y="0"/>
                    </a:moveTo>
                    <a:cubicBezTo>
                      <a:pt x="850" y="0"/>
                      <a:pt x="758" y="16"/>
                      <a:pt x="668" y="51"/>
                    </a:cubicBezTo>
                    <a:cubicBezTo>
                      <a:pt x="268" y="217"/>
                      <a:pt x="1" y="718"/>
                      <a:pt x="168" y="1151"/>
                    </a:cubicBezTo>
                    <a:cubicBezTo>
                      <a:pt x="295" y="1509"/>
                      <a:pt x="618" y="1710"/>
                      <a:pt x="957" y="1710"/>
                    </a:cubicBezTo>
                    <a:cubicBezTo>
                      <a:pt x="1061" y="1710"/>
                      <a:pt x="1166" y="1691"/>
                      <a:pt x="1268" y="1652"/>
                    </a:cubicBezTo>
                    <a:cubicBezTo>
                      <a:pt x="1669" y="1485"/>
                      <a:pt x="1935" y="985"/>
                      <a:pt x="1769" y="551"/>
                    </a:cubicBezTo>
                    <a:cubicBezTo>
                      <a:pt x="1636" y="234"/>
                      <a:pt x="1295"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38"/>
              <p:cNvSpPr/>
              <p:nvPr/>
            </p:nvSpPr>
            <p:spPr>
              <a:xfrm>
                <a:off x="2616200" y="5037375"/>
                <a:ext cx="25875" cy="25875"/>
              </a:xfrm>
              <a:custGeom>
                <a:rect b="b" l="l" r="r" t="t"/>
                <a:pathLst>
                  <a:path extrusionOk="0" fill="none" h="1035" w="1035">
                    <a:moveTo>
                      <a:pt x="101" y="668"/>
                    </a:moveTo>
                    <a:cubicBezTo>
                      <a:pt x="1" y="434"/>
                      <a:pt x="134" y="168"/>
                      <a:pt x="368" y="101"/>
                    </a:cubicBezTo>
                    <a:cubicBezTo>
                      <a:pt x="635" y="1"/>
                      <a:pt x="868" y="134"/>
                      <a:pt x="968" y="368"/>
                    </a:cubicBezTo>
                    <a:cubicBezTo>
                      <a:pt x="1035" y="635"/>
                      <a:pt x="935" y="868"/>
                      <a:pt x="668" y="968"/>
                    </a:cubicBezTo>
                    <a:cubicBezTo>
                      <a:pt x="434" y="1035"/>
                      <a:pt x="168" y="935"/>
                      <a:pt x="101" y="668"/>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38"/>
              <p:cNvSpPr/>
              <p:nvPr/>
            </p:nvSpPr>
            <p:spPr>
              <a:xfrm>
                <a:off x="2558675" y="4996950"/>
                <a:ext cx="78400" cy="70150"/>
              </a:xfrm>
              <a:custGeom>
                <a:rect b="b" l="l" r="r" t="t"/>
                <a:pathLst>
                  <a:path extrusionOk="0" h="2806" w="3136">
                    <a:moveTo>
                      <a:pt x="1559" y="0"/>
                    </a:moveTo>
                    <a:cubicBezTo>
                      <a:pt x="1404" y="0"/>
                      <a:pt x="1250" y="27"/>
                      <a:pt x="1101" y="83"/>
                    </a:cubicBezTo>
                    <a:cubicBezTo>
                      <a:pt x="400" y="317"/>
                      <a:pt x="0" y="1151"/>
                      <a:pt x="267" y="1885"/>
                    </a:cubicBezTo>
                    <a:cubicBezTo>
                      <a:pt x="449" y="2456"/>
                      <a:pt x="975" y="2805"/>
                      <a:pt x="1562" y="2805"/>
                    </a:cubicBezTo>
                    <a:cubicBezTo>
                      <a:pt x="1728" y="2805"/>
                      <a:pt x="1899" y="2777"/>
                      <a:pt x="2068" y="2719"/>
                    </a:cubicBezTo>
                    <a:cubicBezTo>
                      <a:pt x="2769" y="2452"/>
                      <a:pt x="3136" y="1618"/>
                      <a:pt x="2902" y="917"/>
                    </a:cubicBezTo>
                    <a:cubicBezTo>
                      <a:pt x="2692" y="366"/>
                      <a:pt x="2130" y="0"/>
                      <a:pt x="1559"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38"/>
              <p:cNvSpPr/>
              <p:nvPr/>
            </p:nvSpPr>
            <p:spPr>
              <a:xfrm>
                <a:off x="2618700" y="5000050"/>
                <a:ext cx="70925" cy="62150"/>
              </a:xfrm>
              <a:custGeom>
                <a:rect b="b" l="l" r="r" t="t"/>
                <a:pathLst>
                  <a:path extrusionOk="0" h="2486" w="2837">
                    <a:moveTo>
                      <a:pt x="1442" y="1"/>
                    </a:moveTo>
                    <a:cubicBezTo>
                      <a:pt x="1292" y="1"/>
                      <a:pt x="1142" y="30"/>
                      <a:pt x="1002" y="93"/>
                    </a:cubicBezTo>
                    <a:cubicBezTo>
                      <a:pt x="301" y="293"/>
                      <a:pt x="1" y="1027"/>
                      <a:pt x="234" y="1661"/>
                    </a:cubicBezTo>
                    <a:cubicBezTo>
                      <a:pt x="422" y="2170"/>
                      <a:pt x="933" y="2486"/>
                      <a:pt x="1456" y="2486"/>
                    </a:cubicBezTo>
                    <a:cubicBezTo>
                      <a:pt x="1583" y="2486"/>
                      <a:pt x="1711" y="2467"/>
                      <a:pt x="1835" y="2428"/>
                    </a:cubicBezTo>
                    <a:cubicBezTo>
                      <a:pt x="2503" y="2194"/>
                      <a:pt x="2836" y="1460"/>
                      <a:pt x="2569" y="827"/>
                    </a:cubicBezTo>
                    <a:cubicBezTo>
                      <a:pt x="2416" y="316"/>
                      <a:pt x="1931" y="1"/>
                      <a:pt x="144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38"/>
              <p:cNvSpPr/>
              <p:nvPr/>
            </p:nvSpPr>
            <p:spPr>
              <a:xfrm>
                <a:off x="2667075" y="4830150"/>
                <a:ext cx="75075" cy="67175"/>
              </a:xfrm>
              <a:custGeom>
                <a:rect b="b" l="l" r="r" t="t"/>
                <a:pathLst>
                  <a:path extrusionOk="0" h="2687" w="3003">
                    <a:moveTo>
                      <a:pt x="1517" y="0"/>
                    </a:moveTo>
                    <a:cubicBezTo>
                      <a:pt x="1369" y="0"/>
                      <a:pt x="1218" y="27"/>
                      <a:pt x="1068" y="84"/>
                    </a:cubicBezTo>
                    <a:cubicBezTo>
                      <a:pt x="401" y="317"/>
                      <a:pt x="1" y="1085"/>
                      <a:pt x="267" y="1785"/>
                    </a:cubicBezTo>
                    <a:cubicBezTo>
                      <a:pt x="447" y="2325"/>
                      <a:pt x="944" y="2687"/>
                      <a:pt x="1483" y="2687"/>
                    </a:cubicBezTo>
                    <a:cubicBezTo>
                      <a:pt x="1644" y="2687"/>
                      <a:pt x="1808" y="2655"/>
                      <a:pt x="1969" y="2586"/>
                    </a:cubicBezTo>
                    <a:cubicBezTo>
                      <a:pt x="2636" y="2319"/>
                      <a:pt x="3003" y="1585"/>
                      <a:pt x="2769" y="884"/>
                    </a:cubicBezTo>
                    <a:cubicBezTo>
                      <a:pt x="2559" y="360"/>
                      <a:pt x="2061" y="0"/>
                      <a:pt x="1517"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38"/>
              <p:cNvSpPr/>
              <p:nvPr/>
            </p:nvSpPr>
            <p:spPr>
              <a:xfrm>
                <a:off x="2681250" y="4841825"/>
                <a:ext cx="47550" cy="42750"/>
              </a:xfrm>
              <a:custGeom>
                <a:rect b="b" l="l" r="r" t="t"/>
                <a:pathLst>
                  <a:path extrusionOk="0" h="1710" w="1902">
                    <a:moveTo>
                      <a:pt x="926" y="0"/>
                    </a:moveTo>
                    <a:cubicBezTo>
                      <a:pt x="838" y="0"/>
                      <a:pt x="751" y="16"/>
                      <a:pt x="668" y="51"/>
                    </a:cubicBezTo>
                    <a:cubicBezTo>
                      <a:pt x="234" y="251"/>
                      <a:pt x="1" y="751"/>
                      <a:pt x="167" y="1151"/>
                    </a:cubicBezTo>
                    <a:cubicBezTo>
                      <a:pt x="295" y="1509"/>
                      <a:pt x="579" y="1710"/>
                      <a:pt x="914" y="1710"/>
                    </a:cubicBezTo>
                    <a:cubicBezTo>
                      <a:pt x="1017" y="1710"/>
                      <a:pt x="1125" y="1691"/>
                      <a:pt x="1235" y="1652"/>
                    </a:cubicBezTo>
                    <a:cubicBezTo>
                      <a:pt x="1668" y="1485"/>
                      <a:pt x="1902" y="985"/>
                      <a:pt x="1735" y="551"/>
                    </a:cubicBezTo>
                    <a:cubicBezTo>
                      <a:pt x="1603" y="234"/>
                      <a:pt x="1261" y="0"/>
                      <a:pt x="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38"/>
              <p:cNvSpPr/>
              <p:nvPr/>
            </p:nvSpPr>
            <p:spPr>
              <a:xfrm>
                <a:off x="2692100" y="4850575"/>
                <a:ext cx="26700" cy="26725"/>
              </a:xfrm>
              <a:custGeom>
                <a:rect b="b" l="l" r="r" t="t"/>
                <a:pathLst>
                  <a:path extrusionOk="0" fill="none" h="1069" w="1068">
                    <a:moveTo>
                      <a:pt x="100" y="668"/>
                    </a:moveTo>
                    <a:cubicBezTo>
                      <a:pt x="0" y="434"/>
                      <a:pt x="134" y="168"/>
                      <a:pt x="401" y="101"/>
                    </a:cubicBezTo>
                    <a:cubicBezTo>
                      <a:pt x="634" y="1"/>
                      <a:pt x="868" y="134"/>
                      <a:pt x="968" y="401"/>
                    </a:cubicBezTo>
                    <a:cubicBezTo>
                      <a:pt x="1068" y="635"/>
                      <a:pt x="934" y="901"/>
                      <a:pt x="667" y="968"/>
                    </a:cubicBezTo>
                    <a:cubicBezTo>
                      <a:pt x="434" y="1068"/>
                      <a:pt x="167" y="935"/>
                      <a:pt x="100" y="668"/>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38"/>
              <p:cNvSpPr/>
              <p:nvPr/>
            </p:nvSpPr>
            <p:spPr>
              <a:xfrm>
                <a:off x="2633725" y="4810475"/>
                <a:ext cx="78400" cy="70150"/>
              </a:xfrm>
              <a:custGeom>
                <a:rect b="b" l="l" r="r" t="t"/>
                <a:pathLst>
                  <a:path extrusionOk="0" h="2806" w="3136">
                    <a:moveTo>
                      <a:pt x="1540" y="0"/>
                    </a:moveTo>
                    <a:cubicBezTo>
                      <a:pt x="1392" y="0"/>
                      <a:pt x="1244" y="23"/>
                      <a:pt x="1101" y="70"/>
                    </a:cubicBezTo>
                    <a:cubicBezTo>
                      <a:pt x="401" y="337"/>
                      <a:pt x="0" y="1171"/>
                      <a:pt x="267" y="1872"/>
                    </a:cubicBezTo>
                    <a:cubicBezTo>
                      <a:pt x="499" y="2438"/>
                      <a:pt x="1009" y="2806"/>
                      <a:pt x="1567" y="2806"/>
                    </a:cubicBezTo>
                    <a:cubicBezTo>
                      <a:pt x="1732" y="2806"/>
                      <a:pt x="1901" y="2774"/>
                      <a:pt x="2068" y="2706"/>
                    </a:cubicBezTo>
                    <a:cubicBezTo>
                      <a:pt x="2769" y="2439"/>
                      <a:pt x="3136" y="1605"/>
                      <a:pt x="2902" y="904"/>
                    </a:cubicBezTo>
                    <a:cubicBezTo>
                      <a:pt x="2690" y="346"/>
                      <a:pt x="2118" y="0"/>
                      <a:pt x="1540"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38"/>
              <p:cNvSpPr/>
              <p:nvPr/>
            </p:nvSpPr>
            <p:spPr>
              <a:xfrm>
                <a:off x="2694600" y="4813250"/>
                <a:ext cx="70900" cy="62150"/>
              </a:xfrm>
              <a:custGeom>
                <a:rect b="b" l="l" r="r" t="t"/>
                <a:pathLst>
                  <a:path extrusionOk="0" h="2486" w="2836">
                    <a:moveTo>
                      <a:pt x="1455" y="1"/>
                    </a:moveTo>
                    <a:cubicBezTo>
                      <a:pt x="1304" y="1"/>
                      <a:pt x="1150" y="30"/>
                      <a:pt x="1001" y="93"/>
                    </a:cubicBezTo>
                    <a:cubicBezTo>
                      <a:pt x="334" y="293"/>
                      <a:pt x="0" y="1060"/>
                      <a:pt x="234" y="1661"/>
                    </a:cubicBezTo>
                    <a:cubicBezTo>
                      <a:pt x="448" y="2170"/>
                      <a:pt x="943" y="2486"/>
                      <a:pt x="1459" y="2486"/>
                    </a:cubicBezTo>
                    <a:cubicBezTo>
                      <a:pt x="1584" y="2486"/>
                      <a:pt x="1711" y="2467"/>
                      <a:pt x="1835" y="2428"/>
                    </a:cubicBezTo>
                    <a:cubicBezTo>
                      <a:pt x="2502" y="2228"/>
                      <a:pt x="2836" y="1460"/>
                      <a:pt x="2569" y="827"/>
                    </a:cubicBezTo>
                    <a:cubicBezTo>
                      <a:pt x="2416" y="316"/>
                      <a:pt x="1950" y="1"/>
                      <a:pt x="1455"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38"/>
              <p:cNvSpPr/>
              <p:nvPr/>
            </p:nvSpPr>
            <p:spPr>
              <a:xfrm>
                <a:off x="2770475" y="4748750"/>
                <a:ext cx="75075" cy="66625"/>
              </a:xfrm>
              <a:custGeom>
                <a:rect b="b" l="l" r="r" t="t"/>
                <a:pathLst>
                  <a:path extrusionOk="0" h="2665" w="3003">
                    <a:moveTo>
                      <a:pt x="1469" y="0"/>
                    </a:moveTo>
                    <a:cubicBezTo>
                      <a:pt x="1325" y="0"/>
                      <a:pt x="1178" y="23"/>
                      <a:pt x="1035" y="71"/>
                    </a:cubicBezTo>
                    <a:cubicBezTo>
                      <a:pt x="368" y="338"/>
                      <a:pt x="1" y="1072"/>
                      <a:pt x="234" y="1805"/>
                    </a:cubicBezTo>
                    <a:cubicBezTo>
                      <a:pt x="439" y="2343"/>
                      <a:pt x="938" y="2664"/>
                      <a:pt x="1476" y="2664"/>
                    </a:cubicBezTo>
                    <a:cubicBezTo>
                      <a:pt x="1639" y="2664"/>
                      <a:pt x="1806" y="2635"/>
                      <a:pt x="1969" y="2573"/>
                    </a:cubicBezTo>
                    <a:cubicBezTo>
                      <a:pt x="2636" y="2339"/>
                      <a:pt x="3003" y="1572"/>
                      <a:pt x="2736" y="871"/>
                    </a:cubicBezTo>
                    <a:cubicBezTo>
                      <a:pt x="2550" y="341"/>
                      <a:pt x="2027" y="0"/>
                      <a:pt x="1469"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38"/>
              <p:cNvSpPr/>
              <p:nvPr/>
            </p:nvSpPr>
            <p:spPr>
              <a:xfrm>
                <a:off x="2783825" y="4760925"/>
                <a:ext cx="48400" cy="42575"/>
              </a:xfrm>
              <a:custGeom>
                <a:rect b="b" l="l" r="r" t="t"/>
                <a:pathLst>
                  <a:path extrusionOk="0" h="1703" w="1936">
                    <a:moveTo>
                      <a:pt x="942" y="0"/>
                    </a:moveTo>
                    <a:cubicBezTo>
                      <a:pt x="850" y="0"/>
                      <a:pt x="758" y="16"/>
                      <a:pt x="668" y="51"/>
                    </a:cubicBezTo>
                    <a:cubicBezTo>
                      <a:pt x="267" y="218"/>
                      <a:pt x="1" y="718"/>
                      <a:pt x="167" y="1152"/>
                    </a:cubicBezTo>
                    <a:cubicBezTo>
                      <a:pt x="300" y="1469"/>
                      <a:pt x="620" y="1703"/>
                      <a:pt x="981" y="1703"/>
                    </a:cubicBezTo>
                    <a:cubicBezTo>
                      <a:pt x="1075" y="1703"/>
                      <a:pt x="1171" y="1687"/>
                      <a:pt x="1268" y="1652"/>
                    </a:cubicBezTo>
                    <a:cubicBezTo>
                      <a:pt x="1668" y="1485"/>
                      <a:pt x="1935" y="985"/>
                      <a:pt x="1768" y="551"/>
                    </a:cubicBezTo>
                    <a:cubicBezTo>
                      <a:pt x="1636" y="234"/>
                      <a:pt x="1294"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38"/>
              <p:cNvSpPr/>
              <p:nvPr/>
            </p:nvSpPr>
            <p:spPr>
              <a:xfrm>
                <a:off x="2794675" y="4769700"/>
                <a:ext cx="25875" cy="25875"/>
              </a:xfrm>
              <a:custGeom>
                <a:rect b="b" l="l" r="r" t="t"/>
                <a:pathLst>
                  <a:path extrusionOk="0" fill="none" h="1035" w="1035">
                    <a:moveTo>
                      <a:pt x="67" y="667"/>
                    </a:moveTo>
                    <a:cubicBezTo>
                      <a:pt x="0" y="400"/>
                      <a:pt x="100" y="167"/>
                      <a:pt x="367" y="67"/>
                    </a:cubicBezTo>
                    <a:cubicBezTo>
                      <a:pt x="601" y="0"/>
                      <a:pt x="867" y="134"/>
                      <a:pt x="934" y="367"/>
                    </a:cubicBezTo>
                    <a:cubicBezTo>
                      <a:pt x="1034" y="634"/>
                      <a:pt x="901" y="867"/>
                      <a:pt x="667" y="967"/>
                    </a:cubicBezTo>
                    <a:cubicBezTo>
                      <a:pt x="467" y="1034"/>
                      <a:pt x="167" y="901"/>
                      <a:pt x="67" y="667"/>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38"/>
              <p:cNvSpPr/>
              <p:nvPr/>
            </p:nvSpPr>
            <p:spPr>
              <a:xfrm>
                <a:off x="2737125" y="4729150"/>
                <a:ext cx="78425" cy="69425"/>
              </a:xfrm>
              <a:custGeom>
                <a:rect b="b" l="l" r="r" t="t"/>
                <a:pathLst>
                  <a:path extrusionOk="0" h="2777" w="3137">
                    <a:moveTo>
                      <a:pt x="1577" y="1"/>
                    </a:moveTo>
                    <a:cubicBezTo>
                      <a:pt x="1417" y="1"/>
                      <a:pt x="1256" y="29"/>
                      <a:pt x="1101" y="88"/>
                    </a:cubicBezTo>
                    <a:cubicBezTo>
                      <a:pt x="367" y="321"/>
                      <a:pt x="1" y="1155"/>
                      <a:pt x="267" y="1856"/>
                    </a:cubicBezTo>
                    <a:cubicBezTo>
                      <a:pt x="475" y="2427"/>
                      <a:pt x="1007" y="2776"/>
                      <a:pt x="1564" y="2776"/>
                    </a:cubicBezTo>
                    <a:cubicBezTo>
                      <a:pt x="1721" y="2776"/>
                      <a:pt x="1881" y="2748"/>
                      <a:pt x="2035" y="2690"/>
                    </a:cubicBezTo>
                    <a:cubicBezTo>
                      <a:pt x="2769" y="2456"/>
                      <a:pt x="3136" y="1622"/>
                      <a:pt x="2869" y="922"/>
                    </a:cubicBezTo>
                    <a:cubicBezTo>
                      <a:pt x="2687" y="350"/>
                      <a:pt x="2141" y="1"/>
                      <a:pt x="1577"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38"/>
              <p:cNvSpPr/>
              <p:nvPr/>
            </p:nvSpPr>
            <p:spPr>
              <a:xfrm>
                <a:off x="2798000" y="4731150"/>
                <a:ext cx="70900" cy="62550"/>
              </a:xfrm>
              <a:custGeom>
                <a:rect b="b" l="l" r="r" t="t"/>
                <a:pathLst>
                  <a:path extrusionOk="0" h="2502" w="2836">
                    <a:moveTo>
                      <a:pt x="1405" y="0"/>
                    </a:moveTo>
                    <a:cubicBezTo>
                      <a:pt x="1268" y="0"/>
                      <a:pt x="1131" y="24"/>
                      <a:pt x="1001" y="74"/>
                    </a:cubicBezTo>
                    <a:cubicBezTo>
                      <a:pt x="334" y="275"/>
                      <a:pt x="1" y="1042"/>
                      <a:pt x="234" y="1676"/>
                    </a:cubicBezTo>
                    <a:cubicBezTo>
                      <a:pt x="438" y="2186"/>
                      <a:pt x="897" y="2502"/>
                      <a:pt x="1385" y="2502"/>
                    </a:cubicBezTo>
                    <a:cubicBezTo>
                      <a:pt x="1534" y="2502"/>
                      <a:pt x="1687" y="2472"/>
                      <a:pt x="1835" y="2409"/>
                    </a:cubicBezTo>
                    <a:cubicBezTo>
                      <a:pt x="2502" y="2209"/>
                      <a:pt x="2836" y="1442"/>
                      <a:pt x="2569" y="842"/>
                    </a:cubicBezTo>
                    <a:cubicBezTo>
                      <a:pt x="2412" y="318"/>
                      <a:pt x="1906" y="0"/>
                      <a:pt x="1405"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38"/>
              <p:cNvSpPr/>
              <p:nvPr/>
            </p:nvSpPr>
            <p:spPr>
              <a:xfrm>
                <a:off x="2487775" y="4992575"/>
                <a:ext cx="75075" cy="66700"/>
              </a:xfrm>
              <a:custGeom>
                <a:rect b="b" l="l" r="r" t="t"/>
                <a:pathLst>
                  <a:path extrusionOk="0" h="2668" w="3003">
                    <a:moveTo>
                      <a:pt x="1493" y="0"/>
                    </a:moveTo>
                    <a:cubicBezTo>
                      <a:pt x="962" y="0"/>
                      <a:pt x="447" y="328"/>
                      <a:pt x="268" y="892"/>
                    </a:cubicBezTo>
                    <a:cubicBezTo>
                      <a:pt x="1" y="1559"/>
                      <a:pt x="334" y="2326"/>
                      <a:pt x="1068" y="2593"/>
                    </a:cubicBezTo>
                    <a:cubicBezTo>
                      <a:pt x="1211" y="2643"/>
                      <a:pt x="1358" y="2667"/>
                      <a:pt x="1504" y="2667"/>
                    </a:cubicBezTo>
                    <a:cubicBezTo>
                      <a:pt x="2041" y="2667"/>
                      <a:pt x="2560" y="2343"/>
                      <a:pt x="2769" y="1793"/>
                    </a:cubicBezTo>
                    <a:cubicBezTo>
                      <a:pt x="3003" y="1126"/>
                      <a:pt x="2669" y="325"/>
                      <a:pt x="1969" y="92"/>
                    </a:cubicBezTo>
                    <a:cubicBezTo>
                      <a:pt x="1815" y="30"/>
                      <a:pt x="1653" y="0"/>
                      <a:pt x="1493"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38"/>
              <p:cNvSpPr/>
              <p:nvPr/>
            </p:nvSpPr>
            <p:spPr>
              <a:xfrm>
                <a:off x="2501950" y="5005175"/>
                <a:ext cx="47575" cy="41925"/>
              </a:xfrm>
              <a:custGeom>
                <a:rect b="b" l="l" r="r" t="t"/>
                <a:pathLst>
                  <a:path extrusionOk="0" h="1677" w="1903">
                    <a:moveTo>
                      <a:pt x="960" y="0"/>
                    </a:moveTo>
                    <a:cubicBezTo>
                      <a:pt x="630" y="0"/>
                      <a:pt x="298" y="217"/>
                      <a:pt x="168" y="555"/>
                    </a:cubicBezTo>
                    <a:cubicBezTo>
                      <a:pt x="1" y="955"/>
                      <a:pt x="201" y="1456"/>
                      <a:pt x="668" y="1622"/>
                    </a:cubicBezTo>
                    <a:cubicBezTo>
                      <a:pt x="756" y="1659"/>
                      <a:pt x="849" y="1676"/>
                      <a:pt x="943" y="1676"/>
                    </a:cubicBezTo>
                    <a:cubicBezTo>
                      <a:pt x="1273" y="1676"/>
                      <a:pt x="1605" y="1460"/>
                      <a:pt x="1735" y="1122"/>
                    </a:cubicBezTo>
                    <a:cubicBezTo>
                      <a:pt x="1902" y="722"/>
                      <a:pt x="1669" y="221"/>
                      <a:pt x="1235" y="55"/>
                    </a:cubicBezTo>
                    <a:cubicBezTo>
                      <a:pt x="1147" y="18"/>
                      <a:pt x="1054"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38"/>
              <p:cNvSpPr/>
              <p:nvPr/>
            </p:nvSpPr>
            <p:spPr>
              <a:xfrm>
                <a:off x="2511975" y="5012375"/>
                <a:ext cx="25875" cy="26700"/>
              </a:xfrm>
              <a:custGeom>
                <a:rect b="b" l="l" r="r" t="t"/>
                <a:pathLst>
                  <a:path extrusionOk="0" fill="none" h="1068" w="1035">
                    <a:moveTo>
                      <a:pt x="100" y="367"/>
                    </a:moveTo>
                    <a:cubicBezTo>
                      <a:pt x="167" y="133"/>
                      <a:pt x="467" y="0"/>
                      <a:pt x="667" y="133"/>
                    </a:cubicBezTo>
                    <a:cubicBezTo>
                      <a:pt x="934" y="200"/>
                      <a:pt x="1034" y="500"/>
                      <a:pt x="934" y="701"/>
                    </a:cubicBezTo>
                    <a:cubicBezTo>
                      <a:pt x="834" y="967"/>
                      <a:pt x="534" y="1067"/>
                      <a:pt x="334" y="967"/>
                    </a:cubicBezTo>
                    <a:cubicBezTo>
                      <a:pt x="134" y="867"/>
                      <a:pt x="0" y="634"/>
                      <a:pt x="100" y="367"/>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38"/>
              <p:cNvSpPr/>
              <p:nvPr/>
            </p:nvSpPr>
            <p:spPr>
              <a:xfrm>
                <a:off x="2474450" y="4956800"/>
                <a:ext cx="78400" cy="69775"/>
              </a:xfrm>
              <a:custGeom>
                <a:rect b="b" l="l" r="r" t="t"/>
                <a:pathLst>
                  <a:path extrusionOk="0" h="2791" w="3136">
                    <a:moveTo>
                      <a:pt x="1560" y="1"/>
                    </a:moveTo>
                    <a:cubicBezTo>
                      <a:pt x="1005" y="1"/>
                      <a:pt x="474" y="344"/>
                      <a:pt x="267" y="889"/>
                    </a:cubicBezTo>
                    <a:cubicBezTo>
                      <a:pt x="0" y="1589"/>
                      <a:pt x="334" y="2423"/>
                      <a:pt x="1034" y="2690"/>
                    </a:cubicBezTo>
                    <a:cubicBezTo>
                      <a:pt x="1202" y="2759"/>
                      <a:pt x="1372" y="2791"/>
                      <a:pt x="1538" y="2791"/>
                    </a:cubicBezTo>
                    <a:cubicBezTo>
                      <a:pt x="2095" y="2791"/>
                      <a:pt x="2604" y="2429"/>
                      <a:pt x="2835" y="1889"/>
                    </a:cubicBezTo>
                    <a:cubicBezTo>
                      <a:pt x="3136" y="1189"/>
                      <a:pt x="2735" y="388"/>
                      <a:pt x="2035" y="88"/>
                    </a:cubicBezTo>
                    <a:cubicBezTo>
                      <a:pt x="1879" y="29"/>
                      <a:pt x="1719" y="1"/>
                      <a:pt x="1560"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38"/>
              <p:cNvSpPr/>
              <p:nvPr/>
            </p:nvSpPr>
            <p:spPr>
              <a:xfrm>
                <a:off x="2522800" y="4996700"/>
                <a:ext cx="69250" cy="61750"/>
              </a:xfrm>
              <a:custGeom>
                <a:rect b="b" l="l" r="r" t="t"/>
                <a:pathLst>
                  <a:path extrusionOk="0" h="2470" w="2770">
                    <a:moveTo>
                      <a:pt x="1382" y="1"/>
                    </a:moveTo>
                    <a:cubicBezTo>
                      <a:pt x="895" y="1"/>
                      <a:pt x="438" y="310"/>
                      <a:pt x="234" y="794"/>
                    </a:cubicBezTo>
                    <a:cubicBezTo>
                      <a:pt x="1" y="1428"/>
                      <a:pt x="334" y="2128"/>
                      <a:pt x="935" y="2395"/>
                    </a:cubicBezTo>
                    <a:cubicBezTo>
                      <a:pt x="1072" y="2446"/>
                      <a:pt x="1213" y="2470"/>
                      <a:pt x="1352" y="2470"/>
                    </a:cubicBezTo>
                    <a:cubicBezTo>
                      <a:pt x="1852" y="2470"/>
                      <a:pt x="2327" y="2157"/>
                      <a:pt x="2536" y="1661"/>
                    </a:cubicBezTo>
                    <a:cubicBezTo>
                      <a:pt x="2769" y="1061"/>
                      <a:pt x="2436" y="327"/>
                      <a:pt x="1835" y="93"/>
                    </a:cubicBezTo>
                    <a:cubicBezTo>
                      <a:pt x="1686" y="30"/>
                      <a:pt x="1532" y="1"/>
                      <a:pt x="138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38"/>
              <p:cNvSpPr/>
              <p:nvPr/>
            </p:nvSpPr>
            <p:spPr>
              <a:xfrm>
                <a:off x="2472775" y="4781975"/>
                <a:ext cx="73400" cy="66075"/>
              </a:xfrm>
              <a:custGeom>
                <a:rect b="b" l="l" r="r" t="t"/>
                <a:pathLst>
                  <a:path extrusionOk="0" h="2643" w="2936">
                    <a:moveTo>
                      <a:pt x="1464" y="0"/>
                    </a:moveTo>
                    <a:cubicBezTo>
                      <a:pt x="1077" y="0"/>
                      <a:pt x="694" y="161"/>
                      <a:pt x="434" y="476"/>
                    </a:cubicBezTo>
                    <a:cubicBezTo>
                      <a:pt x="0" y="1044"/>
                      <a:pt x="34" y="1877"/>
                      <a:pt x="601" y="2344"/>
                    </a:cubicBezTo>
                    <a:cubicBezTo>
                      <a:pt x="847" y="2547"/>
                      <a:pt x="1149" y="2643"/>
                      <a:pt x="1451" y="2643"/>
                    </a:cubicBezTo>
                    <a:cubicBezTo>
                      <a:pt x="1845" y="2643"/>
                      <a:pt x="2238" y="2480"/>
                      <a:pt x="2502" y="2178"/>
                    </a:cubicBezTo>
                    <a:cubicBezTo>
                      <a:pt x="2936" y="1644"/>
                      <a:pt x="2869" y="743"/>
                      <a:pt x="2335" y="310"/>
                    </a:cubicBezTo>
                    <a:cubicBezTo>
                      <a:pt x="2084" y="102"/>
                      <a:pt x="1773" y="0"/>
                      <a:pt x="1464"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38"/>
              <p:cNvSpPr/>
              <p:nvPr/>
            </p:nvSpPr>
            <p:spPr>
              <a:xfrm>
                <a:off x="2486125" y="4794925"/>
                <a:ext cx="45875" cy="40950"/>
              </a:xfrm>
              <a:custGeom>
                <a:rect b="b" l="l" r="r" t="t"/>
                <a:pathLst>
                  <a:path extrusionOk="0" h="1638" w="1835">
                    <a:moveTo>
                      <a:pt x="944" y="0"/>
                    </a:moveTo>
                    <a:cubicBezTo>
                      <a:pt x="698" y="0"/>
                      <a:pt x="451" y="104"/>
                      <a:pt x="300" y="292"/>
                    </a:cubicBezTo>
                    <a:cubicBezTo>
                      <a:pt x="0" y="659"/>
                      <a:pt x="33" y="1159"/>
                      <a:pt x="367" y="1460"/>
                    </a:cubicBezTo>
                    <a:cubicBezTo>
                      <a:pt x="515" y="1578"/>
                      <a:pt x="703" y="1637"/>
                      <a:pt x="892" y="1637"/>
                    </a:cubicBezTo>
                    <a:cubicBezTo>
                      <a:pt x="1129" y="1637"/>
                      <a:pt x="1368" y="1545"/>
                      <a:pt x="1534" y="1359"/>
                    </a:cubicBezTo>
                    <a:cubicBezTo>
                      <a:pt x="1835" y="1026"/>
                      <a:pt x="1801" y="492"/>
                      <a:pt x="1468" y="192"/>
                    </a:cubicBezTo>
                    <a:cubicBezTo>
                      <a:pt x="1323" y="61"/>
                      <a:pt x="1133" y="0"/>
                      <a:pt x="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38"/>
              <p:cNvSpPr/>
              <p:nvPr/>
            </p:nvSpPr>
            <p:spPr>
              <a:xfrm>
                <a:off x="2496125" y="4803050"/>
                <a:ext cx="26700" cy="25875"/>
              </a:xfrm>
              <a:custGeom>
                <a:rect b="b" l="l" r="r" t="t"/>
                <a:pathLst>
                  <a:path extrusionOk="0" fill="none" h="1035" w="1068">
                    <a:moveTo>
                      <a:pt x="167" y="201"/>
                    </a:moveTo>
                    <a:cubicBezTo>
                      <a:pt x="334" y="0"/>
                      <a:pt x="634" y="0"/>
                      <a:pt x="834" y="167"/>
                    </a:cubicBezTo>
                    <a:cubicBezTo>
                      <a:pt x="1068" y="334"/>
                      <a:pt x="1068" y="634"/>
                      <a:pt x="901" y="834"/>
                    </a:cubicBezTo>
                    <a:cubicBezTo>
                      <a:pt x="701" y="1034"/>
                      <a:pt x="434" y="1034"/>
                      <a:pt x="234" y="868"/>
                    </a:cubicBezTo>
                    <a:cubicBezTo>
                      <a:pt x="67" y="701"/>
                      <a:pt x="0" y="401"/>
                      <a:pt x="167" y="201"/>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38"/>
              <p:cNvSpPr/>
              <p:nvPr/>
            </p:nvSpPr>
            <p:spPr>
              <a:xfrm>
                <a:off x="2470275" y="4744650"/>
                <a:ext cx="78400" cy="69825"/>
              </a:xfrm>
              <a:custGeom>
                <a:rect b="b" l="l" r="r" t="t"/>
                <a:pathLst>
                  <a:path extrusionOk="0" h="2793" w="3136">
                    <a:moveTo>
                      <a:pt x="1560" y="1"/>
                    </a:moveTo>
                    <a:cubicBezTo>
                      <a:pt x="1166" y="1"/>
                      <a:pt x="777" y="170"/>
                      <a:pt x="501" y="502"/>
                    </a:cubicBezTo>
                    <a:cubicBezTo>
                      <a:pt x="0" y="1069"/>
                      <a:pt x="100" y="1969"/>
                      <a:pt x="667" y="2470"/>
                    </a:cubicBezTo>
                    <a:cubicBezTo>
                      <a:pt x="930" y="2689"/>
                      <a:pt x="1245" y="2793"/>
                      <a:pt x="1557" y="2793"/>
                    </a:cubicBezTo>
                    <a:cubicBezTo>
                      <a:pt x="1957" y="2793"/>
                      <a:pt x="2354" y="2622"/>
                      <a:pt x="2635" y="2303"/>
                    </a:cubicBezTo>
                    <a:cubicBezTo>
                      <a:pt x="3136" y="1703"/>
                      <a:pt x="3036" y="835"/>
                      <a:pt x="2469" y="335"/>
                    </a:cubicBezTo>
                    <a:cubicBezTo>
                      <a:pt x="2200" y="111"/>
                      <a:pt x="1878" y="1"/>
                      <a:pt x="1560"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38"/>
              <p:cNvSpPr/>
              <p:nvPr/>
            </p:nvSpPr>
            <p:spPr>
              <a:xfrm>
                <a:off x="2504450" y="4796075"/>
                <a:ext cx="69250" cy="62700"/>
              </a:xfrm>
              <a:custGeom>
                <a:rect b="b" l="l" r="r" t="t"/>
                <a:pathLst>
                  <a:path extrusionOk="0" h="2508" w="2770">
                    <a:moveTo>
                      <a:pt x="1358" y="0"/>
                    </a:moveTo>
                    <a:cubicBezTo>
                      <a:pt x="1012" y="0"/>
                      <a:pt x="673" y="153"/>
                      <a:pt x="435" y="446"/>
                    </a:cubicBezTo>
                    <a:cubicBezTo>
                      <a:pt x="1" y="980"/>
                      <a:pt x="68" y="1780"/>
                      <a:pt x="568" y="2181"/>
                    </a:cubicBezTo>
                    <a:cubicBezTo>
                      <a:pt x="817" y="2399"/>
                      <a:pt x="1110" y="2508"/>
                      <a:pt x="1398" y="2508"/>
                    </a:cubicBezTo>
                    <a:cubicBezTo>
                      <a:pt x="1728" y="2508"/>
                      <a:pt x="2053" y="2365"/>
                      <a:pt x="2303" y="2081"/>
                    </a:cubicBezTo>
                    <a:cubicBezTo>
                      <a:pt x="2770" y="1514"/>
                      <a:pt x="2736" y="780"/>
                      <a:pt x="2169" y="313"/>
                    </a:cubicBezTo>
                    <a:cubicBezTo>
                      <a:pt x="1929" y="103"/>
                      <a:pt x="1641" y="0"/>
                      <a:pt x="1358"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38"/>
              <p:cNvSpPr/>
              <p:nvPr/>
            </p:nvSpPr>
            <p:spPr>
              <a:xfrm>
                <a:off x="2623700" y="4551475"/>
                <a:ext cx="76750" cy="67050"/>
              </a:xfrm>
              <a:custGeom>
                <a:rect b="b" l="l" r="r" t="t"/>
                <a:pathLst>
                  <a:path extrusionOk="0" h="2682" w="3070">
                    <a:moveTo>
                      <a:pt x="1532" y="0"/>
                    </a:moveTo>
                    <a:cubicBezTo>
                      <a:pt x="1063" y="0"/>
                      <a:pt x="616" y="261"/>
                      <a:pt x="368" y="690"/>
                    </a:cubicBezTo>
                    <a:cubicBezTo>
                      <a:pt x="1" y="1324"/>
                      <a:pt x="234" y="2124"/>
                      <a:pt x="868" y="2491"/>
                    </a:cubicBezTo>
                    <a:cubicBezTo>
                      <a:pt x="1086" y="2622"/>
                      <a:pt x="1318" y="2682"/>
                      <a:pt x="1545" y="2682"/>
                    </a:cubicBezTo>
                    <a:cubicBezTo>
                      <a:pt x="2012" y="2682"/>
                      <a:pt x="2456" y="2429"/>
                      <a:pt x="2703" y="2024"/>
                    </a:cubicBezTo>
                    <a:cubicBezTo>
                      <a:pt x="3070" y="1357"/>
                      <a:pt x="2836" y="557"/>
                      <a:pt x="2203" y="190"/>
                    </a:cubicBezTo>
                    <a:cubicBezTo>
                      <a:pt x="1987" y="60"/>
                      <a:pt x="1757" y="0"/>
                      <a:pt x="1532"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38"/>
              <p:cNvSpPr/>
              <p:nvPr/>
            </p:nvSpPr>
            <p:spPr>
              <a:xfrm>
                <a:off x="2639550" y="4563900"/>
                <a:ext cx="46725" cy="41325"/>
              </a:xfrm>
              <a:custGeom>
                <a:rect b="b" l="l" r="r" t="t"/>
                <a:pathLst>
                  <a:path extrusionOk="0" h="1653" w="1869">
                    <a:moveTo>
                      <a:pt x="913" y="1"/>
                    </a:moveTo>
                    <a:cubicBezTo>
                      <a:pt x="620" y="1"/>
                      <a:pt x="339" y="150"/>
                      <a:pt x="201" y="427"/>
                    </a:cubicBezTo>
                    <a:cubicBezTo>
                      <a:pt x="1" y="793"/>
                      <a:pt x="101" y="1361"/>
                      <a:pt x="534" y="1561"/>
                    </a:cubicBezTo>
                    <a:cubicBezTo>
                      <a:pt x="648" y="1623"/>
                      <a:pt x="778" y="1653"/>
                      <a:pt x="909" y="1653"/>
                    </a:cubicBezTo>
                    <a:cubicBezTo>
                      <a:pt x="1203" y="1653"/>
                      <a:pt x="1507" y="1503"/>
                      <a:pt x="1669" y="1227"/>
                    </a:cubicBezTo>
                    <a:cubicBezTo>
                      <a:pt x="1869" y="860"/>
                      <a:pt x="1735" y="293"/>
                      <a:pt x="1302" y="93"/>
                    </a:cubicBezTo>
                    <a:cubicBezTo>
                      <a:pt x="1178" y="31"/>
                      <a:pt x="1044" y="1"/>
                      <a:pt x="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38"/>
              <p:cNvSpPr/>
              <p:nvPr/>
            </p:nvSpPr>
            <p:spPr>
              <a:xfrm>
                <a:off x="2649575" y="4571225"/>
                <a:ext cx="25875" cy="26700"/>
              </a:xfrm>
              <a:custGeom>
                <a:rect b="b" l="l" r="r" t="t"/>
                <a:pathLst>
                  <a:path extrusionOk="0" fill="none" h="1068" w="1035">
                    <a:moveTo>
                      <a:pt x="767" y="134"/>
                    </a:moveTo>
                    <a:cubicBezTo>
                      <a:pt x="967" y="267"/>
                      <a:pt x="1034" y="567"/>
                      <a:pt x="934" y="767"/>
                    </a:cubicBezTo>
                    <a:cubicBezTo>
                      <a:pt x="801" y="967"/>
                      <a:pt x="500" y="1068"/>
                      <a:pt x="300" y="934"/>
                    </a:cubicBezTo>
                    <a:cubicBezTo>
                      <a:pt x="100" y="801"/>
                      <a:pt x="0" y="500"/>
                      <a:pt x="133" y="300"/>
                    </a:cubicBezTo>
                    <a:cubicBezTo>
                      <a:pt x="200" y="100"/>
                      <a:pt x="500" y="0"/>
                      <a:pt x="767" y="134"/>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38"/>
              <p:cNvSpPr/>
              <p:nvPr/>
            </p:nvSpPr>
            <p:spPr>
              <a:xfrm>
                <a:off x="2657900" y="4543175"/>
                <a:ext cx="80075" cy="70300"/>
              </a:xfrm>
              <a:custGeom>
                <a:rect b="b" l="l" r="r" t="t"/>
                <a:pathLst>
                  <a:path extrusionOk="0" h="2812" w="3203">
                    <a:moveTo>
                      <a:pt x="1621" y="0"/>
                    </a:moveTo>
                    <a:cubicBezTo>
                      <a:pt x="1127" y="0"/>
                      <a:pt x="639" y="268"/>
                      <a:pt x="368" y="722"/>
                    </a:cubicBezTo>
                    <a:cubicBezTo>
                      <a:pt x="1" y="1422"/>
                      <a:pt x="267" y="2256"/>
                      <a:pt x="935" y="2623"/>
                    </a:cubicBezTo>
                    <a:cubicBezTo>
                      <a:pt x="1159" y="2751"/>
                      <a:pt x="1397" y="2811"/>
                      <a:pt x="1630" y="2811"/>
                    </a:cubicBezTo>
                    <a:cubicBezTo>
                      <a:pt x="2122" y="2811"/>
                      <a:pt x="2587" y="2543"/>
                      <a:pt x="2836" y="2089"/>
                    </a:cubicBezTo>
                    <a:cubicBezTo>
                      <a:pt x="3203" y="1389"/>
                      <a:pt x="2969" y="555"/>
                      <a:pt x="2302" y="188"/>
                    </a:cubicBezTo>
                    <a:cubicBezTo>
                      <a:pt x="2088" y="60"/>
                      <a:pt x="1854" y="0"/>
                      <a:pt x="1621"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38"/>
              <p:cNvSpPr/>
              <p:nvPr/>
            </p:nvSpPr>
            <p:spPr>
              <a:xfrm>
                <a:off x="2620375" y="4585525"/>
                <a:ext cx="70900" cy="62100"/>
              </a:xfrm>
              <a:custGeom>
                <a:rect b="b" l="l" r="r" t="t"/>
                <a:pathLst>
                  <a:path extrusionOk="0" h="2484" w="2836">
                    <a:moveTo>
                      <a:pt x="1431" y="0"/>
                    </a:moveTo>
                    <a:cubicBezTo>
                      <a:pt x="1006" y="0"/>
                      <a:pt x="580" y="215"/>
                      <a:pt x="334" y="596"/>
                    </a:cubicBezTo>
                    <a:cubicBezTo>
                      <a:pt x="1" y="1229"/>
                      <a:pt x="201" y="1997"/>
                      <a:pt x="801" y="2330"/>
                    </a:cubicBezTo>
                    <a:cubicBezTo>
                      <a:pt x="1000" y="2435"/>
                      <a:pt x="1210" y="2484"/>
                      <a:pt x="1413" y="2484"/>
                    </a:cubicBezTo>
                    <a:cubicBezTo>
                      <a:pt x="1857" y="2484"/>
                      <a:pt x="2274" y="2252"/>
                      <a:pt x="2502" y="1863"/>
                    </a:cubicBezTo>
                    <a:cubicBezTo>
                      <a:pt x="2836" y="1229"/>
                      <a:pt x="2636" y="496"/>
                      <a:pt x="2035" y="162"/>
                    </a:cubicBezTo>
                    <a:cubicBezTo>
                      <a:pt x="1848" y="52"/>
                      <a:pt x="1640" y="0"/>
                      <a:pt x="1431"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 name="Google Shape;2472;p38"/>
            <p:cNvGrpSpPr/>
            <p:nvPr/>
          </p:nvGrpSpPr>
          <p:grpSpPr>
            <a:xfrm flipH="1" rot="1828755">
              <a:off x="2339511" y="3739324"/>
              <a:ext cx="2018133" cy="726929"/>
              <a:chOff x="1442875" y="4315075"/>
              <a:chExt cx="1081625" cy="389600"/>
            </a:xfrm>
          </p:grpSpPr>
          <p:sp>
            <p:nvSpPr>
              <p:cNvPr id="2473" name="Google Shape;2473;p38"/>
              <p:cNvSpPr/>
              <p:nvPr/>
            </p:nvSpPr>
            <p:spPr>
              <a:xfrm>
                <a:off x="1694725" y="4341875"/>
                <a:ext cx="829775" cy="187675"/>
              </a:xfrm>
              <a:custGeom>
                <a:rect b="b" l="l" r="r" t="t"/>
                <a:pathLst>
                  <a:path extrusionOk="0" fill="none" h="7507" w="33191">
                    <a:moveTo>
                      <a:pt x="33190" y="1"/>
                    </a:moveTo>
                    <a:cubicBezTo>
                      <a:pt x="28320" y="3236"/>
                      <a:pt x="22850" y="5738"/>
                      <a:pt x="17046" y="6606"/>
                    </a:cubicBezTo>
                    <a:cubicBezTo>
                      <a:pt x="11241" y="7506"/>
                      <a:pt x="5137" y="6772"/>
                      <a:pt x="0" y="397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38"/>
              <p:cNvSpPr/>
              <p:nvPr/>
            </p:nvSpPr>
            <p:spPr>
              <a:xfrm>
                <a:off x="1442875" y="4315075"/>
                <a:ext cx="330250" cy="167775"/>
              </a:xfrm>
              <a:custGeom>
                <a:rect b="b" l="l" r="r" t="t"/>
                <a:pathLst>
                  <a:path extrusionOk="0" h="6711" w="13210">
                    <a:moveTo>
                      <a:pt x="961" y="0"/>
                    </a:moveTo>
                    <a:cubicBezTo>
                      <a:pt x="827" y="0"/>
                      <a:pt x="694" y="11"/>
                      <a:pt x="567" y="39"/>
                    </a:cubicBezTo>
                    <a:cubicBezTo>
                      <a:pt x="267" y="139"/>
                      <a:pt x="0" y="406"/>
                      <a:pt x="34" y="739"/>
                    </a:cubicBezTo>
                    <a:cubicBezTo>
                      <a:pt x="67" y="1006"/>
                      <a:pt x="234" y="1206"/>
                      <a:pt x="434" y="1373"/>
                    </a:cubicBezTo>
                    <a:cubicBezTo>
                      <a:pt x="3936" y="4509"/>
                      <a:pt x="8540" y="6377"/>
                      <a:pt x="13210" y="6710"/>
                    </a:cubicBezTo>
                    <a:cubicBezTo>
                      <a:pt x="12242" y="5643"/>
                      <a:pt x="11275" y="4809"/>
                      <a:pt x="10208" y="3908"/>
                    </a:cubicBezTo>
                    <a:cubicBezTo>
                      <a:pt x="7672" y="1973"/>
                      <a:pt x="4670" y="572"/>
                      <a:pt x="1501" y="39"/>
                    </a:cubicBezTo>
                    <a:cubicBezTo>
                      <a:pt x="1328" y="20"/>
                      <a:pt x="1144" y="0"/>
                      <a:pt x="9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38"/>
              <p:cNvSpPr/>
              <p:nvPr/>
            </p:nvSpPr>
            <p:spPr>
              <a:xfrm>
                <a:off x="1669700" y="4527850"/>
                <a:ext cx="331925" cy="85400"/>
              </a:xfrm>
              <a:custGeom>
                <a:rect b="b" l="l" r="r" t="t"/>
                <a:pathLst>
                  <a:path extrusionOk="0" h="3416" w="13277">
                    <a:moveTo>
                      <a:pt x="13277" y="1"/>
                    </a:moveTo>
                    <a:cubicBezTo>
                      <a:pt x="11142" y="167"/>
                      <a:pt x="7439" y="367"/>
                      <a:pt x="5338" y="534"/>
                    </a:cubicBezTo>
                    <a:cubicBezTo>
                      <a:pt x="4137" y="668"/>
                      <a:pt x="2969" y="734"/>
                      <a:pt x="1768" y="834"/>
                    </a:cubicBezTo>
                    <a:cubicBezTo>
                      <a:pt x="1001" y="868"/>
                      <a:pt x="0" y="1201"/>
                      <a:pt x="34" y="1969"/>
                    </a:cubicBezTo>
                    <a:cubicBezTo>
                      <a:pt x="100" y="2502"/>
                      <a:pt x="701" y="2803"/>
                      <a:pt x="1268" y="2969"/>
                    </a:cubicBezTo>
                    <a:cubicBezTo>
                      <a:pt x="2325" y="3270"/>
                      <a:pt x="3426" y="3416"/>
                      <a:pt x="4532" y="3416"/>
                    </a:cubicBezTo>
                    <a:cubicBezTo>
                      <a:pt x="7720" y="3416"/>
                      <a:pt x="10949" y="2205"/>
                      <a:pt x="13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38"/>
              <p:cNvSpPr/>
              <p:nvPr/>
            </p:nvSpPr>
            <p:spPr>
              <a:xfrm>
                <a:off x="1810625" y="4331150"/>
                <a:ext cx="268550" cy="180875"/>
              </a:xfrm>
              <a:custGeom>
                <a:rect b="b" l="l" r="r" t="t"/>
                <a:pathLst>
                  <a:path extrusionOk="0" h="7235" w="10742">
                    <a:moveTo>
                      <a:pt x="1165" y="1"/>
                    </a:moveTo>
                    <a:cubicBezTo>
                      <a:pt x="682" y="1"/>
                      <a:pt x="240" y="144"/>
                      <a:pt x="1" y="530"/>
                    </a:cubicBezTo>
                    <a:cubicBezTo>
                      <a:pt x="2903" y="3665"/>
                      <a:pt x="6672" y="6034"/>
                      <a:pt x="10742" y="7235"/>
                    </a:cubicBezTo>
                    <a:cubicBezTo>
                      <a:pt x="8974" y="5734"/>
                      <a:pt x="8006" y="5033"/>
                      <a:pt x="6505" y="3198"/>
                    </a:cubicBezTo>
                    <a:cubicBezTo>
                      <a:pt x="5405" y="1864"/>
                      <a:pt x="3970" y="830"/>
                      <a:pt x="2336" y="230"/>
                    </a:cubicBezTo>
                    <a:cubicBezTo>
                      <a:pt x="1977" y="95"/>
                      <a:pt x="1557"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38"/>
              <p:cNvSpPr/>
              <p:nvPr/>
            </p:nvSpPr>
            <p:spPr>
              <a:xfrm>
                <a:off x="2019950" y="4479475"/>
                <a:ext cx="261050" cy="225200"/>
              </a:xfrm>
              <a:custGeom>
                <a:rect b="b" l="l" r="r" t="t"/>
                <a:pathLst>
                  <a:path extrusionOk="0" h="9008" w="10442">
                    <a:moveTo>
                      <a:pt x="10441" y="1"/>
                    </a:moveTo>
                    <a:lnTo>
                      <a:pt x="10441" y="1"/>
                    </a:lnTo>
                    <a:cubicBezTo>
                      <a:pt x="8773" y="1402"/>
                      <a:pt x="6038" y="3236"/>
                      <a:pt x="4337" y="4471"/>
                    </a:cubicBezTo>
                    <a:cubicBezTo>
                      <a:pt x="3336" y="5238"/>
                      <a:pt x="2302" y="5938"/>
                      <a:pt x="1301" y="6672"/>
                    </a:cubicBezTo>
                    <a:cubicBezTo>
                      <a:pt x="668" y="7139"/>
                      <a:pt x="0" y="7840"/>
                      <a:pt x="334" y="8507"/>
                    </a:cubicBezTo>
                    <a:cubicBezTo>
                      <a:pt x="506" y="8868"/>
                      <a:pt x="864" y="9008"/>
                      <a:pt x="1272" y="9008"/>
                    </a:cubicBezTo>
                    <a:cubicBezTo>
                      <a:pt x="1654" y="9008"/>
                      <a:pt x="2080" y="8885"/>
                      <a:pt x="2435" y="8707"/>
                    </a:cubicBezTo>
                    <a:cubicBezTo>
                      <a:pt x="6005" y="6972"/>
                      <a:pt x="8306" y="3403"/>
                      <a:pt x="10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38"/>
              <p:cNvSpPr/>
              <p:nvPr/>
            </p:nvSpPr>
            <p:spPr>
              <a:xfrm>
                <a:off x="2095000" y="4356850"/>
                <a:ext cx="250200" cy="80125"/>
              </a:xfrm>
              <a:custGeom>
                <a:rect b="b" l="l" r="r" t="t"/>
                <a:pathLst>
                  <a:path extrusionOk="0" h="3205" w="10008">
                    <a:moveTo>
                      <a:pt x="1836" y="0"/>
                    </a:moveTo>
                    <a:cubicBezTo>
                      <a:pt x="1769" y="0"/>
                      <a:pt x="1702" y="1"/>
                      <a:pt x="1635" y="2"/>
                    </a:cubicBezTo>
                    <a:cubicBezTo>
                      <a:pt x="1268" y="2"/>
                      <a:pt x="834" y="36"/>
                      <a:pt x="501" y="236"/>
                    </a:cubicBezTo>
                    <a:cubicBezTo>
                      <a:pt x="167" y="469"/>
                      <a:pt x="1" y="970"/>
                      <a:pt x="201" y="1236"/>
                    </a:cubicBezTo>
                    <a:cubicBezTo>
                      <a:pt x="367" y="1470"/>
                      <a:pt x="634" y="1570"/>
                      <a:pt x="868" y="1603"/>
                    </a:cubicBezTo>
                    <a:cubicBezTo>
                      <a:pt x="3837" y="2504"/>
                      <a:pt x="6939" y="3004"/>
                      <a:pt x="10008" y="3205"/>
                    </a:cubicBezTo>
                    <a:cubicBezTo>
                      <a:pt x="8773" y="2471"/>
                      <a:pt x="8006" y="1837"/>
                      <a:pt x="6672" y="1170"/>
                    </a:cubicBezTo>
                    <a:cubicBezTo>
                      <a:pt x="5197" y="400"/>
                      <a:pt x="3505" y="0"/>
                      <a:pt x="1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38"/>
              <p:cNvSpPr/>
              <p:nvPr/>
            </p:nvSpPr>
            <p:spPr>
              <a:xfrm>
                <a:off x="2362700" y="4397750"/>
                <a:ext cx="86750" cy="287875"/>
              </a:xfrm>
              <a:custGeom>
                <a:rect b="b" l="l" r="r" t="t"/>
                <a:pathLst>
                  <a:path extrusionOk="0" h="11515" w="3470">
                    <a:moveTo>
                      <a:pt x="2769" y="1"/>
                    </a:moveTo>
                    <a:cubicBezTo>
                      <a:pt x="1801" y="1402"/>
                      <a:pt x="1334" y="3103"/>
                      <a:pt x="968" y="4771"/>
                    </a:cubicBezTo>
                    <a:cubicBezTo>
                      <a:pt x="467" y="6872"/>
                      <a:pt x="0" y="9274"/>
                      <a:pt x="1301" y="11075"/>
                    </a:cubicBezTo>
                    <a:cubicBezTo>
                      <a:pt x="1435" y="11276"/>
                      <a:pt x="1635" y="11442"/>
                      <a:pt x="1902" y="11509"/>
                    </a:cubicBezTo>
                    <a:cubicBezTo>
                      <a:pt x="1929" y="11513"/>
                      <a:pt x="1955" y="11514"/>
                      <a:pt x="1981" y="11514"/>
                    </a:cubicBezTo>
                    <a:cubicBezTo>
                      <a:pt x="2430" y="11514"/>
                      <a:pt x="2676" y="10983"/>
                      <a:pt x="2802" y="10542"/>
                    </a:cubicBezTo>
                    <a:cubicBezTo>
                      <a:pt x="3269" y="8907"/>
                      <a:pt x="3469" y="7206"/>
                      <a:pt x="3403" y="5538"/>
                    </a:cubicBezTo>
                    <a:cubicBezTo>
                      <a:pt x="3236" y="3403"/>
                      <a:pt x="2769" y="2169"/>
                      <a:pt x="27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38"/>
              <p:cNvSpPr/>
              <p:nvPr/>
            </p:nvSpPr>
            <p:spPr>
              <a:xfrm>
                <a:off x="1442875" y="4322700"/>
                <a:ext cx="329425" cy="160150"/>
              </a:xfrm>
              <a:custGeom>
                <a:rect b="b" l="l" r="r" t="t"/>
                <a:pathLst>
                  <a:path extrusionOk="0" h="6406" w="13177">
                    <a:moveTo>
                      <a:pt x="167" y="1"/>
                    </a:moveTo>
                    <a:cubicBezTo>
                      <a:pt x="34" y="101"/>
                      <a:pt x="0" y="267"/>
                      <a:pt x="0" y="434"/>
                    </a:cubicBezTo>
                    <a:cubicBezTo>
                      <a:pt x="34" y="701"/>
                      <a:pt x="200" y="901"/>
                      <a:pt x="401" y="1068"/>
                    </a:cubicBezTo>
                    <a:cubicBezTo>
                      <a:pt x="3903" y="4204"/>
                      <a:pt x="8473" y="6072"/>
                      <a:pt x="13176" y="6405"/>
                    </a:cubicBezTo>
                    <a:cubicBezTo>
                      <a:pt x="13076" y="6272"/>
                      <a:pt x="13043" y="6238"/>
                      <a:pt x="12943" y="6172"/>
                    </a:cubicBezTo>
                    <a:cubicBezTo>
                      <a:pt x="8606" y="4270"/>
                      <a:pt x="4370" y="2236"/>
                      <a:pt x="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38"/>
              <p:cNvSpPr/>
              <p:nvPr/>
            </p:nvSpPr>
            <p:spPr>
              <a:xfrm>
                <a:off x="1670525" y="4528675"/>
                <a:ext cx="324425" cy="41450"/>
              </a:xfrm>
              <a:custGeom>
                <a:rect b="b" l="l" r="r" t="t"/>
                <a:pathLst>
                  <a:path extrusionOk="0" h="1658" w="12977">
                    <a:moveTo>
                      <a:pt x="12977" y="1"/>
                    </a:moveTo>
                    <a:lnTo>
                      <a:pt x="12977" y="1"/>
                    </a:lnTo>
                    <a:cubicBezTo>
                      <a:pt x="10842" y="168"/>
                      <a:pt x="7306" y="334"/>
                      <a:pt x="5271" y="501"/>
                    </a:cubicBezTo>
                    <a:cubicBezTo>
                      <a:pt x="4070" y="601"/>
                      <a:pt x="2903" y="668"/>
                      <a:pt x="1669" y="801"/>
                    </a:cubicBezTo>
                    <a:cubicBezTo>
                      <a:pt x="1068" y="835"/>
                      <a:pt x="268" y="1102"/>
                      <a:pt x="1" y="1602"/>
                    </a:cubicBezTo>
                    <a:cubicBezTo>
                      <a:pt x="694" y="1639"/>
                      <a:pt x="1387" y="1657"/>
                      <a:pt x="2079" y="1657"/>
                    </a:cubicBezTo>
                    <a:cubicBezTo>
                      <a:pt x="5784" y="1657"/>
                      <a:pt x="9463" y="1125"/>
                      <a:pt x="129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38"/>
              <p:cNvSpPr/>
              <p:nvPr/>
            </p:nvSpPr>
            <p:spPr>
              <a:xfrm>
                <a:off x="1809800" y="4341875"/>
                <a:ext cx="269375" cy="171000"/>
              </a:xfrm>
              <a:custGeom>
                <a:rect b="b" l="l" r="r" t="t"/>
                <a:pathLst>
                  <a:path extrusionOk="0" h="6840" w="10775">
                    <a:moveTo>
                      <a:pt x="100" y="1"/>
                    </a:moveTo>
                    <a:lnTo>
                      <a:pt x="0" y="134"/>
                    </a:lnTo>
                    <a:cubicBezTo>
                      <a:pt x="2902" y="3270"/>
                      <a:pt x="6705" y="5605"/>
                      <a:pt x="10775" y="6839"/>
                    </a:cubicBezTo>
                    <a:cubicBezTo>
                      <a:pt x="10708" y="6772"/>
                      <a:pt x="10608" y="6739"/>
                      <a:pt x="10541" y="6639"/>
                    </a:cubicBezTo>
                    <a:cubicBezTo>
                      <a:pt x="6839" y="4971"/>
                      <a:pt x="3870" y="1569"/>
                      <a:pt x="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38"/>
              <p:cNvSpPr/>
              <p:nvPr/>
            </p:nvSpPr>
            <p:spPr>
              <a:xfrm>
                <a:off x="2019125" y="4479475"/>
                <a:ext cx="260200" cy="219350"/>
              </a:xfrm>
              <a:custGeom>
                <a:rect b="b" l="l" r="r" t="t"/>
                <a:pathLst>
                  <a:path extrusionOk="0" h="8774" w="10408">
                    <a:moveTo>
                      <a:pt x="10407" y="1"/>
                    </a:moveTo>
                    <a:lnTo>
                      <a:pt x="10407" y="1"/>
                    </a:lnTo>
                    <a:cubicBezTo>
                      <a:pt x="8806" y="1402"/>
                      <a:pt x="6071" y="3236"/>
                      <a:pt x="4336" y="4471"/>
                    </a:cubicBezTo>
                    <a:cubicBezTo>
                      <a:pt x="3336" y="5238"/>
                      <a:pt x="2302" y="5938"/>
                      <a:pt x="1301" y="6672"/>
                    </a:cubicBezTo>
                    <a:cubicBezTo>
                      <a:pt x="667" y="7139"/>
                      <a:pt x="0" y="7840"/>
                      <a:pt x="334" y="8507"/>
                    </a:cubicBezTo>
                    <a:cubicBezTo>
                      <a:pt x="367" y="8640"/>
                      <a:pt x="467" y="8740"/>
                      <a:pt x="534" y="8774"/>
                    </a:cubicBezTo>
                    <a:cubicBezTo>
                      <a:pt x="4303" y="6639"/>
                      <a:pt x="7372" y="3403"/>
                      <a:pt x="10341" y="134"/>
                    </a:cubicBezTo>
                    <a:cubicBezTo>
                      <a:pt x="10374" y="101"/>
                      <a:pt x="10374" y="67"/>
                      <a:pt x="104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38"/>
              <p:cNvSpPr/>
              <p:nvPr/>
            </p:nvSpPr>
            <p:spPr>
              <a:xfrm>
                <a:off x="2098325" y="4377725"/>
                <a:ext cx="239375" cy="58425"/>
              </a:xfrm>
              <a:custGeom>
                <a:rect b="b" l="l" r="r" t="t"/>
                <a:pathLst>
                  <a:path extrusionOk="0" h="2337" w="9575">
                    <a:moveTo>
                      <a:pt x="148" y="0"/>
                    </a:moveTo>
                    <a:cubicBezTo>
                      <a:pt x="99" y="0"/>
                      <a:pt x="50" y="1"/>
                      <a:pt x="1" y="1"/>
                    </a:cubicBezTo>
                    <a:cubicBezTo>
                      <a:pt x="1" y="135"/>
                      <a:pt x="1" y="301"/>
                      <a:pt x="68" y="401"/>
                    </a:cubicBezTo>
                    <a:cubicBezTo>
                      <a:pt x="234" y="635"/>
                      <a:pt x="501" y="735"/>
                      <a:pt x="735" y="802"/>
                    </a:cubicBezTo>
                    <a:cubicBezTo>
                      <a:pt x="3637" y="1636"/>
                      <a:pt x="6606" y="2136"/>
                      <a:pt x="9574" y="2336"/>
                    </a:cubicBezTo>
                    <a:cubicBezTo>
                      <a:pt x="6584" y="1087"/>
                      <a:pt x="3399"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38"/>
              <p:cNvSpPr/>
              <p:nvPr/>
            </p:nvSpPr>
            <p:spPr>
              <a:xfrm>
                <a:off x="2362700" y="4398600"/>
                <a:ext cx="69225" cy="287725"/>
              </a:xfrm>
              <a:custGeom>
                <a:rect b="b" l="l" r="r" t="t"/>
                <a:pathLst>
                  <a:path extrusionOk="0" h="11509" w="2769">
                    <a:moveTo>
                      <a:pt x="2769" y="0"/>
                    </a:moveTo>
                    <a:cubicBezTo>
                      <a:pt x="1801" y="1401"/>
                      <a:pt x="1334" y="3136"/>
                      <a:pt x="968" y="4804"/>
                    </a:cubicBezTo>
                    <a:cubicBezTo>
                      <a:pt x="467" y="6872"/>
                      <a:pt x="0" y="9307"/>
                      <a:pt x="1301" y="11075"/>
                    </a:cubicBezTo>
                    <a:cubicBezTo>
                      <a:pt x="1435" y="11308"/>
                      <a:pt x="1635" y="11475"/>
                      <a:pt x="1902" y="11508"/>
                    </a:cubicBezTo>
                    <a:lnTo>
                      <a:pt x="2135" y="11508"/>
                    </a:lnTo>
                    <a:cubicBezTo>
                      <a:pt x="1668" y="7739"/>
                      <a:pt x="1902" y="4003"/>
                      <a:pt x="2769" y="400"/>
                    </a:cubicBezTo>
                    <a:lnTo>
                      <a:pt x="27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38"/>
              <p:cNvSpPr/>
              <p:nvPr/>
            </p:nvSpPr>
            <p:spPr>
              <a:xfrm>
                <a:off x="1558775" y="4348550"/>
                <a:ext cx="214350" cy="132625"/>
              </a:xfrm>
              <a:custGeom>
                <a:rect b="b" l="l" r="r" t="t"/>
                <a:pathLst>
                  <a:path extrusionOk="0" h="5305" w="8574">
                    <a:moveTo>
                      <a:pt x="1135" y="1"/>
                    </a:moveTo>
                    <a:cubicBezTo>
                      <a:pt x="1969" y="735"/>
                      <a:pt x="2803" y="1535"/>
                      <a:pt x="3603" y="2369"/>
                    </a:cubicBezTo>
                    <a:cubicBezTo>
                      <a:pt x="3704" y="2469"/>
                      <a:pt x="3770" y="2536"/>
                      <a:pt x="3770" y="2636"/>
                    </a:cubicBezTo>
                    <a:cubicBezTo>
                      <a:pt x="3804" y="2803"/>
                      <a:pt x="3704" y="2969"/>
                      <a:pt x="3537" y="3036"/>
                    </a:cubicBezTo>
                    <a:cubicBezTo>
                      <a:pt x="3370" y="3136"/>
                      <a:pt x="3203" y="3136"/>
                      <a:pt x="3003" y="3136"/>
                    </a:cubicBezTo>
                    <a:cubicBezTo>
                      <a:pt x="2002" y="3070"/>
                      <a:pt x="1002" y="3003"/>
                      <a:pt x="1" y="2869"/>
                    </a:cubicBezTo>
                    <a:lnTo>
                      <a:pt x="1" y="2869"/>
                    </a:lnTo>
                    <a:cubicBezTo>
                      <a:pt x="2636" y="4237"/>
                      <a:pt x="5605" y="5138"/>
                      <a:pt x="8574" y="5304"/>
                    </a:cubicBezTo>
                    <a:cubicBezTo>
                      <a:pt x="7606" y="4304"/>
                      <a:pt x="6639" y="3470"/>
                      <a:pt x="5572" y="2569"/>
                    </a:cubicBezTo>
                    <a:cubicBezTo>
                      <a:pt x="4237" y="1535"/>
                      <a:pt x="2736" y="668"/>
                      <a:pt x="1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38"/>
              <p:cNvSpPr/>
              <p:nvPr/>
            </p:nvSpPr>
            <p:spPr>
              <a:xfrm>
                <a:off x="1794775" y="4528675"/>
                <a:ext cx="206850" cy="83425"/>
              </a:xfrm>
              <a:custGeom>
                <a:rect b="b" l="l" r="r" t="t"/>
                <a:pathLst>
                  <a:path extrusionOk="0" h="3337" w="8274">
                    <a:moveTo>
                      <a:pt x="8274" y="1"/>
                    </a:moveTo>
                    <a:lnTo>
                      <a:pt x="8274" y="1"/>
                    </a:lnTo>
                    <a:cubicBezTo>
                      <a:pt x="6139" y="134"/>
                      <a:pt x="2436" y="334"/>
                      <a:pt x="301" y="501"/>
                    </a:cubicBezTo>
                    <a:cubicBezTo>
                      <a:pt x="201" y="501"/>
                      <a:pt x="101" y="501"/>
                      <a:pt x="1" y="535"/>
                    </a:cubicBezTo>
                    <a:cubicBezTo>
                      <a:pt x="668" y="601"/>
                      <a:pt x="1302" y="668"/>
                      <a:pt x="1969" y="768"/>
                    </a:cubicBezTo>
                    <a:cubicBezTo>
                      <a:pt x="2436" y="801"/>
                      <a:pt x="2870" y="868"/>
                      <a:pt x="3303" y="1102"/>
                    </a:cubicBezTo>
                    <a:cubicBezTo>
                      <a:pt x="3437" y="1135"/>
                      <a:pt x="3503" y="1202"/>
                      <a:pt x="3537" y="1335"/>
                    </a:cubicBezTo>
                    <a:cubicBezTo>
                      <a:pt x="3670" y="1635"/>
                      <a:pt x="3370" y="1869"/>
                      <a:pt x="3137" y="2036"/>
                    </a:cubicBezTo>
                    <a:cubicBezTo>
                      <a:pt x="2303" y="2536"/>
                      <a:pt x="1435" y="2970"/>
                      <a:pt x="535" y="3337"/>
                    </a:cubicBezTo>
                    <a:cubicBezTo>
                      <a:pt x="3370" y="3136"/>
                      <a:pt x="6172" y="1969"/>
                      <a:pt x="8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38"/>
              <p:cNvSpPr/>
              <p:nvPr/>
            </p:nvSpPr>
            <p:spPr>
              <a:xfrm>
                <a:off x="1911525" y="4387750"/>
                <a:ext cx="167650" cy="125125"/>
              </a:xfrm>
              <a:custGeom>
                <a:rect b="b" l="l" r="r" t="t"/>
                <a:pathLst>
                  <a:path extrusionOk="0" h="5005" w="6706">
                    <a:moveTo>
                      <a:pt x="1602" y="0"/>
                    </a:moveTo>
                    <a:lnTo>
                      <a:pt x="1602" y="0"/>
                    </a:lnTo>
                    <a:cubicBezTo>
                      <a:pt x="2002" y="701"/>
                      <a:pt x="2436" y="1435"/>
                      <a:pt x="2803" y="2135"/>
                    </a:cubicBezTo>
                    <a:cubicBezTo>
                      <a:pt x="2870" y="2335"/>
                      <a:pt x="3003" y="2602"/>
                      <a:pt x="2970" y="2836"/>
                    </a:cubicBezTo>
                    <a:cubicBezTo>
                      <a:pt x="1969" y="2502"/>
                      <a:pt x="968" y="2135"/>
                      <a:pt x="1" y="1768"/>
                    </a:cubicBezTo>
                    <a:lnTo>
                      <a:pt x="1" y="1768"/>
                    </a:lnTo>
                    <a:cubicBezTo>
                      <a:pt x="2036" y="3169"/>
                      <a:pt x="4337" y="4270"/>
                      <a:pt x="6706" y="5004"/>
                    </a:cubicBezTo>
                    <a:cubicBezTo>
                      <a:pt x="4938" y="3470"/>
                      <a:pt x="3970" y="2802"/>
                      <a:pt x="2469" y="968"/>
                    </a:cubicBezTo>
                    <a:cubicBezTo>
                      <a:pt x="2169" y="634"/>
                      <a:pt x="1869" y="301"/>
                      <a:pt x="16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38"/>
              <p:cNvSpPr/>
              <p:nvPr/>
            </p:nvSpPr>
            <p:spPr>
              <a:xfrm>
                <a:off x="2161725" y="4478650"/>
                <a:ext cx="117600" cy="124275"/>
              </a:xfrm>
              <a:custGeom>
                <a:rect b="b" l="l" r="r" t="t"/>
                <a:pathLst>
                  <a:path extrusionOk="0" h="4971" w="4704">
                    <a:moveTo>
                      <a:pt x="4703" y="0"/>
                    </a:moveTo>
                    <a:cubicBezTo>
                      <a:pt x="3469" y="1101"/>
                      <a:pt x="1601" y="2369"/>
                      <a:pt x="0" y="3503"/>
                    </a:cubicBezTo>
                    <a:cubicBezTo>
                      <a:pt x="33" y="3503"/>
                      <a:pt x="100" y="3470"/>
                      <a:pt x="134" y="3470"/>
                    </a:cubicBezTo>
                    <a:cubicBezTo>
                      <a:pt x="344" y="3385"/>
                      <a:pt x="569" y="3301"/>
                      <a:pt x="781" y="3301"/>
                    </a:cubicBezTo>
                    <a:cubicBezTo>
                      <a:pt x="905" y="3301"/>
                      <a:pt x="1024" y="3329"/>
                      <a:pt x="1134" y="3403"/>
                    </a:cubicBezTo>
                    <a:cubicBezTo>
                      <a:pt x="1301" y="3536"/>
                      <a:pt x="1368" y="3736"/>
                      <a:pt x="1368" y="3903"/>
                    </a:cubicBezTo>
                    <a:cubicBezTo>
                      <a:pt x="1468" y="4304"/>
                      <a:pt x="1434" y="4637"/>
                      <a:pt x="1301" y="4971"/>
                    </a:cubicBezTo>
                    <a:cubicBezTo>
                      <a:pt x="2602" y="3403"/>
                      <a:pt x="3669" y="1702"/>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38"/>
              <p:cNvSpPr/>
              <p:nvPr/>
            </p:nvSpPr>
            <p:spPr>
              <a:xfrm>
                <a:off x="2198400" y="4362725"/>
                <a:ext cx="147650" cy="75075"/>
              </a:xfrm>
              <a:custGeom>
                <a:rect b="b" l="l" r="r" t="t"/>
                <a:pathLst>
                  <a:path extrusionOk="0" h="3003" w="5906">
                    <a:moveTo>
                      <a:pt x="1" y="1"/>
                    </a:moveTo>
                    <a:lnTo>
                      <a:pt x="1" y="1"/>
                    </a:lnTo>
                    <a:cubicBezTo>
                      <a:pt x="168" y="101"/>
                      <a:pt x="301" y="168"/>
                      <a:pt x="468" y="234"/>
                    </a:cubicBezTo>
                    <a:cubicBezTo>
                      <a:pt x="1068" y="568"/>
                      <a:pt x="1702" y="901"/>
                      <a:pt x="2169" y="1435"/>
                    </a:cubicBezTo>
                    <a:cubicBezTo>
                      <a:pt x="2202" y="1468"/>
                      <a:pt x="2236" y="1569"/>
                      <a:pt x="2236" y="1635"/>
                    </a:cubicBezTo>
                    <a:cubicBezTo>
                      <a:pt x="2236" y="1835"/>
                      <a:pt x="2002" y="1969"/>
                      <a:pt x="1802" y="2002"/>
                    </a:cubicBezTo>
                    <a:cubicBezTo>
                      <a:pt x="1235" y="2102"/>
                      <a:pt x="735" y="2169"/>
                      <a:pt x="201" y="2269"/>
                    </a:cubicBezTo>
                    <a:cubicBezTo>
                      <a:pt x="2069" y="2636"/>
                      <a:pt x="4004" y="2903"/>
                      <a:pt x="5905" y="3003"/>
                    </a:cubicBezTo>
                    <a:cubicBezTo>
                      <a:pt x="4671" y="2269"/>
                      <a:pt x="3870" y="1602"/>
                      <a:pt x="2569" y="935"/>
                    </a:cubicBezTo>
                    <a:cubicBezTo>
                      <a:pt x="1735" y="501"/>
                      <a:pt x="868" y="23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38"/>
              <p:cNvSpPr/>
              <p:nvPr/>
            </p:nvSpPr>
            <p:spPr>
              <a:xfrm>
                <a:off x="2378525" y="4396100"/>
                <a:ext cx="70075" cy="211825"/>
              </a:xfrm>
              <a:custGeom>
                <a:rect b="b" l="l" r="r" t="t"/>
                <a:pathLst>
                  <a:path extrusionOk="0" h="8473" w="2803">
                    <a:moveTo>
                      <a:pt x="2169" y="0"/>
                    </a:moveTo>
                    <a:cubicBezTo>
                      <a:pt x="1202" y="1434"/>
                      <a:pt x="768" y="3136"/>
                      <a:pt x="368" y="4804"/>
                    </a:cubicBezTo>
                    <a:cubicBezTo>
                      <a:pt x="268" y="5337"/>
                      <a:pt x="134" y="5938"/>
                      <a:pt x="1" y="6505"/>
                    </a:cubicBezTo>
                    <a:cubicBezTo>
                      <a:pt x="335" y="5771"/>
                      <a:pt x="768" y="5070"/>
                      <a:pt x="1202" y="4336"/>
                    </a:cubicBezTo>
                    <a:cubicBezTo>
                      <a:pt x="1263" y="4276"/>
                      <a:pt x="1351" y="4132"/>
                      <a:pt x="1492" y="4132"/>
                    </a:cubicBezTo>
                    <a:cubicBezTo>
                      <a:pt x="1506" y="4132"/>
                      <a:pt x="1520" y="4133"/>
                      <a:pt x="1535" y="4136"/>
                    </a:cubicBezTo>
                    <a:cubicBezTo>
                      <a:pt x="1635" y="4170"/>
                      <a:pt x="1702" y="4270"/>
                      <a:pt x="1769" y="4336"/>
                    </a:cubicBezTo>
                    <a:cubicBezTo>
                      <a:pt x="2269" y="5404"/>
                      <a:pt x="2436" y="6605"/>
                      <a:pt x="2536" y="7739"/>
                    </a:cubicBezTo>
                    <a:cubicBezTo>
                      <a:pt x="2603" y="7972"/>
                      <a:pt x="2603" y="8239"/>
                      <a:pt x="2636" y="8473"/>
                    </a:cubicBezTo>
                    <a:cubicBezTo>
                      <a:pt x="2770" y="7505"/>
                      <a:pt x="2803" y="6505"/>
                      <a:pt x="2770" y="5571"/>
                    </a:cubicBezTo>
                    <a:cubicBezTo>
                      <a:pt x="2636" y="3436"/>
                      <a:pt x="2136" y="2135"/>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2" name="Google Shape;2492;p38"/>
            <p:cNvGrpSpPr/>
            <p:nvPr/>
          </p:nvGrpSpPr>
          <p:grpSpPr>
            <a:xfrm rot="-2374463">
              <a:off x="760567" y="4027568"/>
              <a:ext cx="1009896" cy="552434"/>
              <a:chOff x="1673025" y="3956400"/>
              <a:chExt cx="541250" cy="296075"/>
            </a:xfrm>
          </p:grpSpPr>
          <p:sp>
            <p:nvSpPr>
              <p:cNvPr id="2493" name="Google Shape;2493;p38"/>
              <p:cNvSpPr/>
              <p:nvPr/>
            </p:nvSpPr>
            <p:spPr>
              <a:xfrm>
                <a:off x="1731400" y="4024150"/>
                <a:ext cx="482875" cy="130125"/>
              </a:xfrm>
              <a:custGeom>
                <a:rect b="b" l="l" r="r" t="t"/>
                <a:pathLst>
                  <a:path extrusionOk="0" fill="none" h="5205" w="19315">
                    <a:moveTo>
                      <a:pt x="19315" y="2970"/>
                    </a:moveTo>
                    <a:cubicBezTo>
                      <a:pt x="12910" y="5204"/>
                      <a:pt x="5405" y="4037"/>
                      <a:pt x="1"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38"/>
              <p:cNvSpPr/>
              <p:nvPr/>
            </p:nvSpPr>
            <p:spPr>
              <a:xfrm>
                <a:off x="1827300" y="3994975"/>
                <a:ext cx="84250" cy="110925"/>
              </a:xfrm>
              <a:custGeom>
                <a:rect b="b" l="l" r="r" t="t"/>
                <a:pathLst>
                  <a:path extrusionOk="0" fill="none" h="4437" w="3370">
                    <a:moveTo>
                      <a:pt x="3370" y="4437"/>
                    </a:moveTo>
                    <a:cubicBezTo>
                      <a:pt x="2469" y="2802"/>
                      <a:pt x="1302" y="1301"/>
                      <a:pt x="1"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38"/>
              <p:cNvSpPr/>
              <p:nvPr/>
            </p:nvSpPr>
            <p:spPr>
              <a:xfrm>
                <a:off x="1919875" y="4127575"/>
                <a:ext cx="120950" cy="64225"/>
              </a:xfrm>
              <a:custGeom>
                <a:rect b="b" l="l" r="r" t="t"/>
                <a:pathLst>
                  <a:path extrusionOk="0" fill="none" h="2569" w="4838">
                    <a:moveTo>
                      <a:pt x="4837" y="0"/>
                    </a:moveTo>
                    <a:cubicBezTo>
                      <a:pt x="3636" y="1401"/>
                      <a:pt x="1869" y="2368"/>
                      <a:pt x="1" y="2569"/>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38"/>
              <p:cNvSpPr/>
              <p:nvPr/>
            </p:nvSpPr>
            <p:spPr>
              <a:xfrm>
                <a:off x="1673025" y="3966525"/>
                <a:ext cx="76750" cy="67750"/>
              </a:xfrm>
              <a:custGeom>
                <a:rect b="b" l="l" r="r" t="t"/>
                <a:pathLst>
                  <a:path extrusionOk="0" h="2710" w="3070">
                    <a:moveTo>
                      <a:pt x="1558" y="1"/>
                    </a:moveTo>
                    <a:cubicBezTo>
                      <a:pt x="1057" y="1"/>
                      <a:pt x="575" y="291"/>
                      <a:pt x="334" y="771"/>
                    </a:cubicBezTo>
                    <a:cubicBezTo>
                      <a:pt x="1" y="1438"/>
                      <a:pt x="301" y="2239"/>
                      <a:pt x="968" y="2573"/>
                    </a:cubicBezTo>
                    <a:cubicBezTo>
                      <a:pt x="1155" y="2666"/>
                      <a:pt x="1349" y="2710"/>
                      <a:pt x="1540" y="2710"/>
                    </a:cubicBezTo>
                    <a:cubicBezTo>
                      <a:pt x="2030" y="2710"/>
                      <a:pt x="2496" y="2419"/>
                      <a:pt x="2736" y="1939"/>
                    </a:cubicBezTo>
                    <a:cubicBezTo>
                      <a:pt x="3070" y="1272"/>
                      <a:pt x="2803" y="471"/>
                      <a:pt x="2136" y="138"/>
                    </a:cubicBezTo>
                    <a:cubicBezTo>
                      <a:pt x="1949" y="44"/>
                      <a:pt x="1752" y="1"/>
                      <a:pt x="1558" y="1"/>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38"/>
              <p:cNvSpPr/>
              <p:nvPr/>
            </p:nvSpPr>
            <p:spPr>
              <a:xfrm>
                <a:off x="1688875" y="3979525"/>
                <a:ext cx="46725" cy="42100"/>
              </a:xfrm>
              <a:custGeom>
                <a:rect b="b" l="l" r="r" t="t"/>
                <a:pathLst>
                  <a:path extrusionOk="0" h="1684" w="1869">
                    <a:moveTo>
                      <a:pt x="912" y="0"/>
                    </a:moveTo>
                    <a:cubicBezTo>
                      <a:pt x="608" y="0"/>
                      <a:pt x="311" y="174"/>
                      <a:pt x="167" y="485"/>
                    </a:cubicBezTo>
                    <a:cubicBezTo>
                      <a:pt x="1" y="918"/>
                      <a:pt x="167" y="1419"/>
                      <a:pt x="568" y="1619"/>
                    </a:cubicBezTo>
                    <a:cubicBezTo>
                      <a:pt x="680" y="1662"/>
                      <a:pt x="798" y="1683"/>
                      <a:pt x="913" y="1683"/>
                    </a:cubicBezTo>
                    <a:cubicBezTo>
                      <a:pt x="1241" y="1683"/>
                      <a:pt x="1554" y="1515"/>
                      <a:pt x="1702" y="1219"/>
                    </a:cubicBezTo>
                    <a:cubicBezTo>
                      <a:pt x="1869" y="785"/>
                      <a:pt x="1702" y="285"/>
                      <a:pt x="1268" y="85"/>
                    </a:cubicBezTo>
                    <a:cubicBezTo>
                      <a:pt x="1155" y="28"/>
                      <a:pt x="1033" y="0"/>
                      <a:pt x="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38"/>
              <p:cNvSpPr/>
              <p:nvPr/>
            </p:nvSpPr>
            <p:spPr>
              <a:xfrm>
                <a:off x="1698050" y="3986625"/>
                <a:ext cx="26700" cy="27550"/>
              </a:xfrm>
              <a:custGeom>
                <a:rect b="b" l="l" r="r" t="t"/>
                <a:pathLst>
                  <a:path extrusionOk="0" fill="none" h="1102" w="1068">
                    <a:moveTo>
                      <a:pt x="734" y="134"/>
                    </a:moveTo>
                    <a:cubicBezTo>
                      <a:pt x="1001" y="268"/>
                      <a:pt x="1068" y="501"/>
                      <a:pt x="968" y="768"/>
                    </a:cubicBezTo>
                    <a:cubicBezTo>
                      <a:pt x="834" y="1001"/>
                      <a:pt x="568" y="1101"/>
                      <a:pt x="334" y="968"/>
                    </a:cubicBezTo>
                    <a:cubicBezTo>
                      <a:pt x="67" y="835"/>
                      <a:pt x="1" y="601"/>
                      <a:pt x="134" y="334"/>
                    </a:cubicBezTo>
                    <a:cubicBezTo>
                      <a:pt x="234" y="101"/>
                      <a:pt x="534" y="1"/>
                      <a:pt x="734" y="134"/>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38"/>
              <p:cNvSpPr/>
              <p:nvPr/>
            </p:nvSpPr>
            <p:spPr>
              <a:xfrm>
                <a:off x="1707225" y="3956400"/>
                <a:ext cx="80075" cy="70350"/>
              </a:xfrm>
              <a:custGeom>
                <a:rect b="b" l="l" r="r" t="t"/>
                <a:pathLst>
                  <a:path extrusionOk="0" h="2814" w="3203">
                    <a:moveTo>
                      <a:pt x="1581" y="0"/>
                    </a:moveTo>
                    <a:cubicBezTo>
                      <a:pt x="1064" y="0"/>
                      <a:pt x="572" y="286"/>
                      <a:pt x="334" y="809"/>
                    </a:cubicBezTo>
                    <a:cubicBezTo>
                      <a:pt x="0" y="1510"/>
                      <a:pt x="301" y="2344"/>
                      <a:pt x="1001" y="2677"/>
                    </a:cubicBezTo>
                    <a:cubicBezTo>
                      <a:pt x="1195" y="2770"/>
                      <a:pt x="1400" y="2814"/>
                      <a:pt x="1601" y="2814"/>
                    </a:cubicBezTo>
                    <a:cubicBezTo>
                      <a:pt x="2126" y="2814"/>
                      <a:pt x="2628" y="2516"/>
                      <a:pt x="2869" y="2010"/>
                    </a:cubicBezTo>
                    <a:cubicBezTo>
                      <a:pt x="3203" y="1310"/>
                      <a:pt x="2936" y="476"/>
                      <a:pt x="2202" y="142"/>
                    </a:cubicBezTo>
                    <a:cubicBezTo>
                      <a:pt x="2001" y="47"/>
                      <a:pt x="1789" y="0"/>
                      <a:pt x="1581"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38"/>
              <p:cNvSpPr/>
              <p:nvPr/>
            </p:nvSpPr>
            <p:spPr>
              <a:xfrm>
                <a:off x="1673025" y="4000225"/>
                <a:ext cx="70925" cy="62525"/>
              </a:xfrm>
              <a:custGeom>
                <a:rect b="b" l="l" r="r" t="t"/>
                <a:pathLst>
                  <a:path extrusionOk="0" h="2501" w="2837">
                    <a:moveTo>
                      <a:pt x="1422" y="1"/>
                    </a:moveTo>
                    <a:cubicBezTo>
                      <a:pt x="947" y="1"/>
                      <a:pt x="494" y="267"/>
                      <a:pt x="301" y="724"/>
                    </a:cubicBezTo>
                    <a:cubicBezTo>
                      <a:pt x="1" y="1325"/>
                      <a:pt x="234" y="2092"/>
                      <a:pt x="868" y="2392"/>
                    </a:cubicBezTo>
                    <a:cubicBezTo>
                      <a:pt x="1042" y="2465"/>
                      <a:pt x="1223" y="2501"/>
                      <a:pt x="1401" y="2501"/>
                    </a:cubicBezTo>
                    <a:cubicBezTo>
                      <a:pt x="1872" y="2501"/>
                      <a:pt x="2318" y="2252"/>
                      <a:pt x="2536" y="1792"/>
                    </a:cubicBezTo>
                    <a:cubicBezTo>
                      <a:pt x="2836" y="1158"/>
                      <a:pt x="2569" y="424"/>
                      <a:pt x="1969" y="124"/>
                    </a:cubicBezTo>
                    <a:cubicBezTo>
                      <a:pt x="1792" y="40"/>
                      <a:pt x="1606" y="1"/>
                      <a:pt x="142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38"/>
              <p:cNvSpPr/>
              <p:nvPr/>
            </p:nvSpPr>
            <p:spPr>
              <a:xfrm>
                <a:off x="1798125" y="3966725"/>
                <a:ext cx="75075" cy="66950"/>
              </a:xfrm>
              <a:custGeom>
                <a:rect b="b" l="l" r="r" t="t"/>
                <a:pathLst>
                  <a:path extrusionOk="0" h="2678" w="3003">
                    <a:moveTo>
                      <a:pt x="1486" y="0"/>
                    </a:moveTo>
                    <a:cubicBezTo>
                      <a:pt x="1095" y="0"/>
                      <a:pt x="715" y="172"/>
                      <a:pt x="467" y="496"/>
                    </a:cubicBezTo>
                    <a:cubicBezTo>
                      <a:pt x="0" y="1097"/>
                      <a:pt x="67" y="1931"/>
                      <a:pt x="668" y="2398"/>
                    </a:cubicBezTo>
                    <a:cubicBezTo>
                      <a:pt x="910" y="2583"/>
                      <a:pt x="1201" y="2677"/>
                      <a:pt x="1491" y="2677"/>
                    </a:cubicBezTo>
                    <a:cubicBezTo>
                      <a:pt x="1880" y="2677"/>
                      <a:pt x="2268" y="2508"/>
                      <a:pt x="2536" y="2164"/>
                    </a:cubicBezTo>
                    <a:cubicBezTo>
                      <a:pt x="3003" y="1597"/>
                      <a:pt x="2902" y="763"/>
                      <a:pt x="2335" y="296"/>
                    </a:cubicBezTo>
                    <a:cubicBezTo>
                      <a:pt x="2078" y="96"/>
                      <a:pt x="1779" y="0"/>
                      <a:pt x="1486"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38"/>
              <p:cNvSpPr/>
              <p:nvPr/>
            </p:nvSpPr>
            <p:spPr>
              <a:xfrm>
                <a:off x="1812300" y="3978925"/>
                <a:ext cx="47550" cy="41900"/>
              </a:xfrm>
              <a:custGeom>
                <a:rect b="b" l="l" r="r" t="t"/>
                <a:pathLst>
                  <a:path extrusionOk="0" h="1676" w="1902">
                    <a:moveTo>
                      <a:pt x="932" y="0"/>
                    </a:moveTo>
                    <a:cubicBezTo>
                      <a:pt x="688" y="0"/>
                      <a:pt x="452" y="101"/>
                      <a:pt x="301" y="309"/>
                    </a:cubicBezTo>
                    <a:cubicBezTo>
                      <a:pt x="0" y="642"/>
                      <a:pt x="67" y="1176"/>
                      <a:pt x="434" y="1476"/>
                    </a:cubicBezTo>
                    <a:cubicBezTo>
                      <a:pt x="581" y="1608"/>
                      <a:pt x="767" y="1676"/>
                      <a:pt x="954" y="1676"/>
                    </a:cubicBezTo>
                    <a:cubicBezTo>
                      <a:pt x="1192" y="1676"/>
                      <a:pt x="1434" y="1567"/>
                      <a:pt x="1602" y="1343"/>
                    </a:cubicBezTo>
                    <a:cubicBezTo>
                      <a:pt x="1902" y="1009"/>
                      <a:pt x="1835" y="475"/>
                      <a:pt x="1468" y="175"/>
                    </a:cubicBezTo>
                    <a:cubicBezTo>
                      <a:pt x="1309" y="59"/>
                      <a:pt x="1118" y="0"/>
                      <a:pt x="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38"/>
              <p:cNvSpPr/>
              <p:nvPr/>
            </p:nvSpPr>
            <p:spPr>
              <a:xfrm>
                <a:off x="1822300" y="3986625"/>
                <a:ext cx="26725" cy="27550"/>
              </a:xfrm>
              <a:custGeom>
                <a:rect b="b" l="l" r="r" t="t"/>
                <a:pathLst>
                  <a:path extrusionOk="0" fill="none" h="1102" w="1069">
                    <a:moveTo>
                      <a:pt x="835" y="167"/>
                    </a:moveTo>
                    <a:cubicBezTo>
                      <a:pt x="1035" y="334"/>
                      <a:pt x="1068" y="634"/>
                      <a:pt x="901" y="835"/>
                    </a:cubicBezTo>
                    <a:cubicBezTo>
                      <a:pt x="735" y="1035"/>
                      <a:pt x="434" y="1101"/>
                      <a:pt x="234" y="935"/>
                    </a:cubicBezTo>
                    <a:cubicBezTo>
                      <a:pt x="34" y="768"/>
                      <a:pt x="1" y="468"/>
                      <a:pt x="168" y="268"/>
                    </a:cubicBezTo>
                    <a:cubicBezTo>
                      <a:pt x="334" y="34"/>
                      <a:pt x="601" y="1"/>
                      <a:pt x="835" y="1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38"/>
              <p:cNvSpPr/>
              <p:nvPr/>
            </p:nvSpPr>
            <p:spPr>
              <a:xfrm>
                <a:off x="1832325" y="3964800"/>
                <a:ext cx="79225" cy="69575"/>
              </a:xfrm>
              <a:custGeom>
                <a:rect b="b" l="l" r="r" t="t"/>
                <a:pathLst>
                  <a:path extrusionOk="0" h="2783" w="3169">
                    <a:moveTo>
                      <a:pt x="1569" y="0"/>
                    </a:moveTo>
                    <a:cubicBezTo>
                      <a:pt x="1163" y="0"/>
                      <a:pt x="763" y="169"/>
                      <a:pt x="500" y="507"/>
                    </a:cubicBezTo>
                    <a:cubicBezTo>
                      <a:pt x="0" y="1074"/>
                      <a:pt x="133" y="1974"/>
                      <a:pt x="701" y="2475"/>
                    </a:cubicBezTo>
                    <a:cubicBezTo>
                      <a:pt x="951" y="2684"/>
                      <a:pt x="1249" y="2782"/>
                      <a:pt x="1546" y="2782"/>
                    </a:cubicBezTo>
                    <a:cubicBezTo>
                      <a:pt x="1961" y="2782"/>
                      <a:pt x="2377" y="2591"/>
                      <a:pt x="2669" y="2241"/>
                    </a:cubicBezTo>
                    <a:cubicBezTo>
                      <a:pt x="3169" y="1674"/>
                      <a:pt x="3036" y="807"/>
                      <a:pt x="2468" y="307"/>
                    </a:cubicBezTo>
                    <a:cubicBezTo>
                      <a:pt x="2206" y="102"/>
                      <a:pt x="1886" y="0"/>
                      <a:pt x="1569"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38"/>
              <p:cNvSpPr/>
              <p:nvPr/>
            </p:nvSpPr>
            <p:spPr>
              <a:xfrm>
                <a:off x="1788950" y="3998900"/>
                <a:ext cx="70900" cy="61925"/>
              </a:xfrm>
              <a:custGeom>
                <a:rect b="b" l="l" r="r" t="t"/>
                <a:pathLst>
                  <a:path extrusionOk="0" h="2477" w="2836">
                    <a:moveTo>
                      <a:pt x="1404" y="0"/>
                    </a:moveTo>
                    <a:cubicBezTo>
                      <a:pt x="1040" y="0"/>
                      <a:pt x="679" y="147"/>
                      <a:pt x="434" y="410"/>
                    </a:cubicBezTo>
                    <a:cubicBezTo>
                      <a:pt x="0" y="977"/>
                      <a:pt x="67" y="1745"/>
                      <a:pt x="601" y="2178"/>
                    </a:cubicBezTo>
                    <a:cubicBezTo>
                      <a:pt x="847" y="2381"/>
                      <a:pt x="1131" y="2477"/>
                      <a:pt x="1408" y="2477"/>
                    </a:cubicBezTo>
                    <a:cubicBezTo>
                      <a:pt x="1771" y="2477"/>
                      <a:pt x="2123" y="2314"/>
                      <a:pt x="2369" y="2011"/>
                    </a:cubicBezTo>
                    <a:cubicBezTo>
                      <a:pt x="2836" y="1478"/>
                      <a:pt x="2736" y="677"/>
                      <a:pt x="2202" y="277"/>
                    </a:cubicBezTo>
                    <a:cubicBezTo>
                      <a:pt x="1969" y="88"/>
                      <a:pt x="1686" y="0"/>
                      <a:pt x="1404"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38"/>
              <p:cNvSpPr/>
              <p:nvPr/>
            </p:nvSpPr>
            <p:spPr>
              <a:xfrm>
                <a:off x="1860675" y="4168500"/>
                <a:ext cx="75900" cy="67850"/>
              </a:xfrm>
              <a:custGeom>
                <a:rect b="b" l="l" r="r" t="t"/>
                <a:pathLst>
                  <a:path extrusionOk="0" h="2714" w="3036">
                    <a:moveTo>
                      <a:pt x="1506" y="0"/>
                    </a:moveTo>
                    <a:cubicBezTo>
                      <a:pt x="1227" y="0"/>
                      <a:pt x="945" y="88"/>
                      <a:pt x="701" y="264"/>
                    </a:cubicBezTo>
                    <a:cubicBezTo>
                      <a:pt x="100" y="731"/>
                      <a:pt x="0" y="1565"/>
                      <a:pt x="400" y="2166"/>
                    </a:cubicBezTo>
                    <a:cubicBezTo>
                      <a:pt x="677" y="2522"/>
                      <a:pt x="1083" y="2713"/>
                      <a:pt x="1492" y="2713"/>
                    </a:cubicBezTo>
                    <a:cubicBezTo>
                      <a:pt x="1774" y="2713"/>
                      <a:pt x="2057" y="2623"/>
                      <a:pt x="2302" y="2433"/>
                    </a:cubicBezTo>
                    <a:cubicBezTo>
                      <a:pt x="2902" y="1966"/>
                      <a:pt x="3036" y="1132"/>
                      <a:pt x="2569" y="565"/>
                    </a:cubicBezTo>
                    <a:cubicBezTo>
                      <a:pt x="2311" y="188"/>
                      <a:pt x="1913" y="0"/>
                      <a:pt x="1506"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38"/>
              <p:cNvSpPr/>
              <p:nvPr/>
            </p:nvSpPr>
            <p:spPr>
              <a:xfrm>
                <a:off x="1874000" y="4181525"/>
                <a:ext cx="48400" cy="42200"/>
              </a:xfrm>
              <a:custGeom>
                <a:rect b="b" l="l" r="r" t="t"/>
                <a:pathLst>
                  <a:path extrusionOk="0" h="1688" w="1936">
                    <a:moveTo>
                      <a:pt x="963" y="0"/>
                    </a:moveTo>
                    <a:cubicBezTo>
                      <a:pt x="790" y="0"/>
                      <a:pt x="615" y="56"/>
                      <a:pt x="468" y="177"/>
                    </a:cubicBezTo>
                    <a:cubicBezTo>
                      <a:pt x="101" y="477"/>
                      <a:pt x="1" y="978"/>
                      <a:pt x="301" y="1345"/>
                    </a:cubicBezTo>
                    <a:cubicBezTo>
                      <a:pt x="441" y="1564"/>
                      <a:pt x="688" y="1688"/>
                      <a:pt x="949" y="1688"/>
                    </a:cubicBezTo>
                    <a:cubicBezTo>
                      <a:pt x="1125" y="1688"/>
                      <a:pt x="1308" y="1632"/>
                      <a:pt x="1469" y="1511"/>
                    </a:cubicBezTo>
                    <a:cubicBezTo>
                      <a:pt x="1836" y="1244"/>
                      <a:pt x="1936" y="711"/>
                      <a:pt x="1635" y="344"/>
                    </a:cubicBezTo>
                    <a:cubicBezTo>
                      <a:pt x="1476" y="124"/>
                      <a:pt x="1221" y="0"/>
                      <a:pt x="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38"/>
              <p:cNvSpPr/>
              <p:nvPr/>
            </p:nvSpPr>
            <p:spPr>
              <a:xfrm>
                <a:off x="1884025" y="4189275"/>
                <a:ext cx="27525" cy="26700"/>
              </a:xfrm>
              <a:custGeom>
                <a:rect b="b" l="l" r="r" t="t"/>
                <a:pathLst>
                  <a:path extrusionOk="0" fill="none" h="1068" w="1101">
                    <a:moveTo>
                      <a:pt x="267" y="167"/>
                    </a:moveTo>
                    <a:cubicBezTo>
                      <a:pt x="467" y="0"/>
                      <a:pt x="767" y="34"/>
                      <a:pt x="934" y="234"/>
                    </a:cubicBezTo>
                    <a:cubicBezTo>
                      <a:pt x="1101" y="434"/>
                      <a:pt x="1068" y="734"/>
                      <a:pt x="834" y="901"/>
                    </a:cubicBezTo>
                    <a:cubicBezTo>
                      <a:pt x="634" y="1068"/>
                      <a:pt x="334" y="1035"/>
                      <a:pt x="200" y="834"/>
                    </a:cubicBezTo>
                    <a:cubicBezTo>
                      <a:pt x="0" y="601"/>
                      <a:pt x="67" y="334"/>
                      <a:pt x="267" y="1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38"/>
              <p:cNvSpPr/>
              <p:nvPr/>
            </p:nvSpPr>
            <p:spPr>
              <a:xfrm>
                <a:off x="1866500" y="4132225"/>
                <a:ext cx="79250" cy="69875"/>
              </a:xfrm>
              <a:custGeom>
                <a:rect b="b" l="l" r="r" t="t"/>
                <a:pathLst>
                  <a:path extrusionOk="0" h="2795" w="3170">
                    <a:moveTo>
                      <a:pt x="1616" y="0"/>
                    </a:moveTo>
                    <a:cubicBezTo>
                      <a:pt x="1323" y="0"/>
                      <a:pt x="1026" y="91"/>
                      <a:pt x="768" y="281"/>
                    </a:cubicBezTo>
                    <a:cubicBezTo>
                      <a:pt x="134" y="715"/>
                      <a:pt x="1" y="1615"/>
                      <a:pt x="468" y="2216"/>
                    </a:cubicBezTo>
                    <a:cubicBezTo>
                      <a:pt x="747" y="2595"/>
                      <a:pt x="1169" y="2795"/>
                      <a:pt x="1599" y="2795"/>
                    </a:cubicBezTo>
                    <a:cubicBezTo>
                      <a:pt x="1888" y="2795"/>
                      <a:pt x="2181" y="2704"/>
                      <a:pt x="2436" y="2516"/>
                    </a:cubicBezTo>
                    <a:cubicBezTo>
                      <a:pt x="3070" y="2049"/>
                      <a:pt x="3170" y="1182"/>
                      <a:pt x="2736" y="548"/>
                    </a:cubicBezTo>
                    <a:cubicBezTo>
                      <a:pt x="2459" y="192"/>
                      <a:pt x="2042" y="0"/>
                      <a:pt x="1616"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38"/>
              <p:cNvSpPr/>
              <p:nvPr/>
            </p:nvSpPr>
            <p:spPr>
              <a:xfrm>
                <a:off x="1889025" y="4190125"/>
                <a:ext cx="70900" cy="62350"/>
              </a:xfrm>
              <a:custGeom>
                <a:rect b="b" l="l" r="r" t="t"/>
                <a:pathLst>
                  <a:path extrusionOk="0" h="2494" w="2836">
                    <a:moveTo>
                      <a:pt x="1375" y="1"/>
                    </a:moveTo>
                    <a:cubicBezTo>
                      <a:pt x="1118" y="1"/>
                      <a:pt x="858" y="75"/>
                      <a:pt x="634" y="233"/>
                    </a:cubicBezTo>
                    <a:cubicBezTo>
                      <a:pt x="100" y="667"/>
                      <a:pt x="0" y="1401"/>
                      <a:pt x="401" y="2001"/>
                    </a:cubicBezTo>
                    <a:cubicBezTo>
                      <a:pt x="658" y="2318"/>
                      <a:pt x="1033" y="2494"/>
                      <a:pt x="1413" y="2494"/>
                    </a:cubicBezTo>
                    <a:cubicBezTo>
                      <a:pt x="1674" y="2494"/>
                      <a:pt x="1938" y="2411"/>
                      <a:pt x="2169" y="2235"/>
                    </a:cubicBezTo>
                    <a:cubicBezTo>
                      <a:pt x="2702" y="1834"/>
                      <a:pt x="2836" y="1034"/>
                      <a:pt x="2402" y="500"/>
                    </a:cubicBezTo>
                    <a:cubicBezTo>
                      <a:pt x="2160" y="177"/>
                      <a:pt x="1770" y="1"/>
                      <a:pt x="1375"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11" name="Google Shape;2511;p38"/>
            <p:cNvGrpSpPr/>
            <p:nvPr/>
          </p:nvGrpSpPr>
          <p:grpSpPr>
            <a:xfrm>
              <a:off x="713223" y="887720"/>
              <a:ext cx="3116042" cy="3368061"/>
              <a:chOff x="2142865" y="0"/>
              <a:chExt cx="1309151" cy="1415033"/>
            </a:xfrm>
          </p:grpSpPr>
          <p:sp>
            <p:nvSpPr>
              <p:cNvPr id="2512" name="Google Shape;2512;p38"/>
              <p:cNvSpPr/>
              <p:nvPr/>
            </p:nvSpPr>
            <p:spPr>
              <a:xfrm>
                <a:off x="2683941" y="685867"/>
                <a:ext cx="370048" cy="207335"/>
              </a:xfrm>
              <a:custGeom>
                <a:rect b="b" l="l" r="r" t="t"/>
                <a:pathLst>
                  <a:path extrusionOk="0" h="15812" w="28221">
                    <a:moveTo>
                      <a:pt x="13543" y="0"/>
                    </a:moveTo>
                    <a:lnTo>
                      <a:pt x="0" y="2869"/>
                    </a:lnTo>
                    <a:lnTo>
                      <a:pt x="1468" y="15811"/>
                    </a:lnTo>
                    <a:lnTo>
                      <a:pt x="28220" y="12876"/>
                    </a:lnTo>
                    <a:lnTo>
                      <a:pt x="26619" y="1735"/>
                    </a:lnTo>
                    <a:lnTo>
                      <a:pt x="1354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38"/>
              <p:cNvSpPr/>
              <p:nvPr/>
            </p:nvSpPr>
            <p:spPr>
              <a:xfrm>
                <a:off x="2271896" y="920312"/>
                <a:ext cx="328062" cy="171472"/>
              </a:xfrm>
              <a:custGeom>
                <a:rect b="b" l="l" r="r" t="t"/>
                <a:pathLst>
                  <a:path extrusionOk="0" h="13077" w="25019">
                    <a:moveTo>
                      <a:pt x="22884" y="1"/>
                    </a:moveTo>
                    <a:lnTo>
                      <a:pt x="1" y="2936"/>
                    </a:lnTo>
                    <a:cubicBezTo>
                      <a:pt x="3203" y="10842"/>
                      <a:pt x="1" y="13077"/>
                      <a:pt x="1" y="13077"/>
                    </a:cubicBezTo>
                    <a:lnTo>
                      <a:pt x="21583" y="10175"/>
                    </a:lnTo>
                    <a:cubicBezTo>
                      <a:pt x="25018" y="9708"/>
                      <a:pt x="22884" y="1"/>
                      <a:pt x="2288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38"/>
              <p:cNvSpPr/>
              <p:nvPr/>
            </p:nvSpPr>
            <p:spPr>
              <a:xfrm>
                <a:off x="2299013" y="975701"/>
                <a:ext cx="186342" cy="24075"/>
              </a:xfrm>
              <a:custGeom>
                <a:rect b="b" l="l" r="r" t="t"/>
                <a:pathLst>
                  <a:path extrusionOk="0" h="1836" w="14211">
                    <a:moveTo>
                      <a:pt x="13274" y="0"/>
                    </a:moveTo>
                    <a:cubicBezTo>
                      <a:pt x="11191" y="0"/>
                      <a:pt x="9128" y="185"/>
                      <a:pt x="7039" y="447"/>
                    </a:cubicBezTo>
                    <a:cubicBezTo>
                      <a:pt x="4704" y="780"/>
                      <a:pt x="2336" y="1147"/>
                      <a:pt x="1" y="1814"/>
                    </a:cubicBezTo>
                    <a:cubicBezTo>
                      <a:pt x="362" y="1829"/>
                      <a:pt x="722" y="1836"/>
                      <a:pt x="1080" y="1836"/>
                    </a:cubicBezTo>
                    <a:cubicBezTo>
                      <a:pt x="3139" y="1836"/>
                      <a:pt x="5156" y="1613"/>
                      <a:pt x="7173" y="1414"/>
                    </a:cubicBezTo>
                    <a:cubicBezTo>
                      <a:pt x="9508" y="1080"/>
                      <a:pt x="11876" y="713"/>
                      <a:pt x="14211" y="13"/>
                    </a:cubicBezTo>
                    <a:cubicBezTo>
                      <a:pt x="13898" y="4"/>
                      <a:pt x="13586" y="0"/>
                      <a:pt x="13274"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38"/>
              <p:cNvSpPr/>
              <p:nvPr/>
            </p:nvSpPr>
            <p:spPr>
              <a:xfrm>
                <a:off x="2379500" y="1006319"/>
                <a:ext cx="186342" cy="24075"/>
              </a:xfrm>
              <a:custGeom>
                <a:rect b="b" l="l" r="r" t="t"/>
                <a:pathLst>
                  <a:path extrusionOk="0" h="1836" w="14211">
                    <a:moveTo>
                      <a:pt x="13272" y="0"/>
                    </a:moveTo>
                    <a:cubicBezTo>
                      <a:pt x="11184" y="0"/>
                      <a:pt x="9099" y="185"/>
                      <a:pt x="7039" y="447"/>
                    </a:cubicBezTo>
                    <a:cubicBezTo>
                      <a:pt x="4704" y="780"/>
                      <a:pt x="2335" y="1147"/>
                      <a:pt x="0" y="1814"/>
                    </a:cubicBezTo>
                    <a:cubicBezTo>
                      <a:pt x="367" y="1829"/>
                      <a:pt x="731" y="1836"/>
                      <a:pt x="1093" y="1836"/>
                    </a:cubicBezTo>
                    <a:cubicBezTo>
                      <a:pt x="3171" y="1836"/>
                      <a:pt x="5184" y="1613"/>
                      <a:pt x="7172" y="1414"/>
                    </a:cubicBezTo>
                    <a:cubicBezTo>
                      <a:pt x="9507" y="1080"/>
                      <a:pt x="11876" y="680"/>
                      <a:pt x="14211" y="13"/>
                    </a:cubicBezTo>
                    <a:cubicBezTo>
                      <a:pt x="13898" y="4"/>
                      <a:pt x="13585" y="0"/>
                      <a:pt x="13272"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38"/>
              <p:cNvSpPr/>
              <p:nvPr/>
            </p:nvSpPr>
            <p:spPr>
              <a:xfrm>
                <a:off x="2271896" y="920312"/>
                <a:ext cx="328062" cy="171039"/>
              </a:xfrm>
              <a:custGeom>
                <a:rect b="b" l="l" r="r" t="t"/>
                <a:pathLst>
                  <a:path extrusionOk="0" h="13044" w="25019">
                    <a:moveTo>
                      <a:pt x="22884" y="1"/>
                    </a:moveTo>
                    <a:lnTo>
                      <a:pt x="1" y="2936"/>
                    </a:lnTo>
                    <a:cubicBezTo>
                      <a:pt x="401" y="3903"/>
                      <a:pt x="701" y="4804"/>
                      <a:pt x="901" y="5605"/>
                    </a:cubicBezTo>
                    <a:cubicBezTo>
                      <a:pt x="4333" y="5137"/>
                      <a:pt x="9885" y="4515"/>
                      <a:pt x="14246" y="4515"/>
                    </a:cubicBezTo>
                    <a:cubicBezTo>
                      <a:pt x="17980" y="4515"/>
                      <a:pt x="20841" y="4971"/>
                      <a:pt x="20749" y="6372"/>
                    </a:cubicBezTo>
                    <a:cubicBezTo>
                      <a:pt x="20549" y="9174"/>
                      <a:pt x="8407" y="9774"/>
                      <a:pt x="1368" y="9841"/>
                    </a:cubicBezTo>
                    <a:cubicBezTo>
                      <a:pt x="1168" y="12209"/>
                      <a:pt x="1" y="13043"/>
                      <a:pt x="1" y="13043"/>
                    </a:cubicBezTo>
                    <a:lnTo>
                      <a:pt x="21583" y="10141"/>
                    </a:lnTo>
                    <a:cubicBezTo>
                      <a:pt x="25018" y="9708"/>
                      <a:pt x="22884" y="1"/>
                      <a:pt x="22884"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38"/>
              <p:cNvSpPr/>
              <p:nvPr/>
            </p:nvSpPr>
            <p:spPr>
              <a:xfrm>
                <a:off x="2535648" y="839825"/>
                <a:ext cx="791274" cy="213904"/>
              </a:xfrm>
              <a:custGeom>
                <a:rect b="b" l="l" r="r" t="t"/>
                <a:pathLst>
                  <a:path extrusionOk="0" h="16313" w="60345">
                    <a:moveTo>
                      <a:pt x="52772" y="1"/>
                    </a:moveTo>
                    <a:lnTo>
                      <a:pt x="1" y="5171"/>
                    </a:lnTo>
                    <a:cubicBezTo>
                      <a:pt x="1" y="5171"/>
                      <a:pt x="3904" y="11476"/>
                      <a:pt x="1469" y="16313"/>
                    </a:cubicBezTo>
                    <a:lnTo>
                      <a:pt x="55974" y="11476"/>
                    </a:lnTo>
                    <a:cubicBezTo>
                      <a:pt x="55974" y="11476"/>
                      <a:pt x="60344" y="5004"/>
                      <a:pt x="5277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38"/>
              <p:cNvSpPr/>
              <p:nvPr/>
            </p:nvSpPr>
            <p:spPr>
              <a:xfrm>
                <a:off x="2254836" y="907632"/>
                <a:ext cx="296133" cy="61248"/>
              </a:xfrm>
              <a:custGeom>
                <a:rect b="b" l="l" r="r" t="t"/>
                <a:pathLst>
                  <a:path extrusionOk="0" h="4671" w="22584">
                    <a:moveTo>
                      <a:pt x="21416" y="0"/>
                    </a:moveTo>
                    <a:lnTo>
                      <a:pt x="1" y="2969"/>
                    </a:lnTo>
                    <a:lnTo>
                      <a:pt x="1" y="4670"/>
                    </a:lnTo>
                    <a:lnTo>
                      <a:pt x="22583" y="2335"/>
                    </a:lnTo>
                    <a:lnTo>
                      <a:pt x="2141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38"/>
              <p:cNvSpPr/>
              <p:nvPr/>
            </p:nvSpPr>
            <p:spPr>
              <a:xfrm>
                <a:off x="2686996" y="889261"/>
                <a:ext cx="65628" cy="151344"/>
              </a:xfrm>
              <a:custGeom>
                <a:rect b="b" l="l" r="r" t="t"/>
                <a:pathLst>
                  <a:path extrusionOk="0" h="11542" w="5005">
                    <a:moveTo>
                      <a:pt x="2903" y="0"/>
                    </a:moveTo>
                    <a:lnTo>
                      <a:pt x="1" y="267"/>
                    </a:lnTo>
                    <a:cubicBezTo>
                      <a:pt x="1368" y="3002"/>
                      <a:pt x="1935" y="6038"/>
                      <a:pt x="1635" y="9007"/>
                    </a:cubicBezTo>
                    <a:cubicBezTo>
                      <a:pt x="1568" y="9874"/>
                      <a:pt x="1402" y="10708"/>
                      <a:pt x="1201" y="11542"/>
                    </a:cubicBezTo>
                    <a:lnTo>
                      <a:pt x="4404" y="11242"/>
                    </a:lnTo>
                    <a:cubicBezTo>
                      <a:pt x="4570" y="10541"/>
                      <a:pt x="4671" y="9841"/>
                      <a:pt x="4737" y="9107"/>
                    </a:cubicBezTo>
                    <a:cubicBezTo>
                      <a:pt x="5004" y="6004"/>
                      <a:pt x="4370" y="2802"/>
                      <a:pt x="2903" y="0"/>
                    </a:cubicBezTo>
                    <a:close/>
                  </a:path>
                </a:pathLst>
              </a:custGeom>
              <a:solidFill>
                <a:srgbClr val="F4B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38"/>
              <p:cNvSpPr/>
              <p:nvPr/>
            </p:nvSpPr>
            <p:spPr>
              <a:xfrm>
                <a:off x="2928889" y="865631"/>
                <a:ext cx="62560" cy="153980"/>
              </a:xfrm>
              <a:custGeom>
                <a:rect b="b" l="l" r="r" t="t"/>
                <a:pathLst>
                  <a:path extrusionOk="0" h="11743" w="4771">
                    <a:moveTo>
                      <a:pt x="2869" y="1"/>
                    </a:moveTo>
                    <a:lnTo>
                      <a:pt x="0" y="301"/>
                    </a:lnTo>
                    <a:cubicBezTo>
                      <a:pt x="1168" y="2870"/>
                      <a:pt x="1668" y="5705"/>
                      <a:pt x="1434" y="8540"/>
                    </a:cubicBezTo>
                    <a:cubicBezTo>
                      <a:pt x="1334" y="9641"/>
                      <a:pt x="1101" y="10709"/>
                      <a:pt x="701" y="11743"/>
                    </a:cubicBezTo>
                    <a:lnTo>
                      <a:pt x="3936" y="11476"/>
                    </a:lnTo>
                    <a:cubicBezTo>
                      <a:pt x="4203" y="10542"/>
                      <a:pt x="4370" y="9641"/>
                      <a:pt x="4470" y="8674"/>
                    </a:cubicBezTo>
                    <a:cubicBezTo>
                      <a:pt x="4770" y="5705"/>
                      <a:pt x="4170" y="2669"/>
                      <a:pt x="2869" y="1"/>
                    </a:cubicBezTo>
                    <a:close/>
                  </a:path>
                </a:pathLst>
              </a:custGeom>
              <a:solidFill>
                <a:srgbClr val="F4B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38"/>
              <p:cNvSpPr/>
              <p:nvPr/>
            </p:nvSpPr>
            <p:spPr>
              <a:xfrm>
                <a:off x="3129215" y="845949"/>
                <a:ext cx="63438" cy="155724"/>
              </a:xfrm>
              <a:custGeom>
                <a:rect b="b" l="l" r="r" t="t"/>
                <a:pathLst>
                  <a:path extrusionOk="0" h="11876" w="4838">
                    <a:moveTo>
                      <a:pt x="2869" y="1"/>
                    </a:moveTo>
                    <a:lnTo>
                      <a:pt x="1" y="301"/>
                    </a:lnTo>
                    <a:cubicBezTo>
                      <a:pt x="1201" y="2870"/>
                      <a:pt x="1735" y="5805"/>
                      <a:pt x="1502" y="8674"/>
                    </a:cubicBezTo>
                    <a:cubicBezTo>
                      <a:pt x="1402" y="9774"/>
                      <a:pt x="1168" y="10875"/>
                      <a:pt x="768" y="11876"/>
                    </a:cubicBezTo>
                    <a:lnTo>
                      <a:pt x="4003" y="11576"/>
                    </a:lnTo>
                    <a:cubicBezTo>
                      <a:pt x="4270" y="10675"/>
                      <a:pt x="4437" y="9774"/>
                      <a:pt x="4537" y="8807"/>
                    </a:cubicBezTo>
                    <a:cubicBezTo>
                      <a:pt x="4837" y="5805"/>
                      <a:pt x="4204" y="2703"/>
                      <a:pt x="2869" y="1"/>
                    </a:cubicBezTo>
                    <a:close/>
                  </a:path>
                </a:pathLst>
              </a:custGeom>
              <a:solidFill>
                <a:srgbClr val="F4B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38"/>
              <p:cNvSpPr/>
              <p:nvPr/>
            </p:nvSpPr>
            <p:spPr>
              <a:xfrm>
                <a:off x="2705800" y="889261"/>
                <a:ext cx="46825" cy="149155"/>
              </a:xfrm>
              <a:custGeom>
                <a:rect b="b" l="l" r="r" t="t"/>
                <a:pathLst>
                  <a:path extrusionOk="0" h="11375" w="3571">
                    <a:moveTo>
                      <a:pt x="1435" y="0"/>
                    </a:moveTo>
                    <a:lnTo>
                      <a:pt x="1" y="100"/>
                    </a:lnTo>
                    <a:cubicBezTo>
                      <a:pt x="1535" y="3603"/>
                      <a:pt x="2102" y="7572"/>
                      <a:pt x="1535" y="11375"/>
                    </a:cubicBezTo>
                    <a:lnTo>
                      <a:pt x="2970" y="11242"/>
                    </a:lnTo>
                    <a:cubicBezTo>
                      <a:pt x="3136" y="10541"/>
                      <a:pt x="3237" y="9841"/>
                      <a:pt x="3303" y="9107"/>
                    </a:cubicBezTo>
                    <a:cubicBezTo>
                      <a:pt x="3570" y="6004"/>
                      <a:pt x="2936" y="2769"/>
                      <a:pt x="1435"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38"/>
              <p:cNvSpPr/>
              <p:nvPr/>
            </p:nvSpPr>
            <p:spPr>
              <a:xfrm>
                <a:off x="2952060" y="865199"/>
                <a:ext cx="38511" cy="152669"/>
              </a:xfrm>
              <a:custGeom>
                <a:rect b="b" l="l" r="r" t="t"/>
                <a:pathLst>
                  <a:path extrusionOk="0" h="11643" w="2937">
                    <a:moveTo>
                      <a:pt x="1068" y="1"/>
                    </a:moveTo>
                    <a:lnTo>
                      <a:pt x="1" y="101"/>
                    </a:lnTo>
                    <a:cubicBezTo>
                      <a:pt x="601" y="2002"/>
                      <a:pt x="902" y="4037"/>
                      <a:pt x="868" y="6005"/>
                    </a:cubicBezTo>
                    <a:cubicBezTo>
                      <a:pt x="835" y="7906"/>
                      <a:pt x="568" y="9808"/>
                      <a:pt x="101" y="11642"/>
                    </a:cubicBezTo>
                    <a:lnTo>
                      <a:pt x="2169" y="11475"/>
                    </a:lnTo>
                    <a:cubicBezTo>
                      <a:pt x="2436" y="10541"/>
                      <a:pt x="2603" y="9641"/>
                      <a:pt x="2703" y="8673"/>
                    </a:cubicBezTo>
                    <a:cubicBezTo>
                      <a:pt x="2936" y="5705"/>
                      <a:pt x="2369" y="2669"/>
                      <a:pt x="1068"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38"/>
              <p:cNvSpPr/>
              <p:nvPr/>
            </p:nvSpPr>
            <p:spPr>
              <a:xfrm>
                <a:off x="3150208" y="845949"/>
                <a:ext cx="42445" cy="153980"/>
              </a:xfrm>
              <a:custGeom>
                <a:rect b="b" l="l" r="r" t="t"/>
                <a:pathLst>
                  <a:path extrusionOk="0" h="11743" w="3237">
                    <a:moveTo>
                      <a:pt x="1268" y="1"/>
                    </a:moveTo>
                    <a:lnTo>
                      <a:pt x="1" y="134"/>
                    </a:lnTo>
                    <a:cubicBezTo>
                      <a:pt x="1235" y="3870"/>
                      <a:pt x="1468" y="7873"/>
                      <a:pt x="668" y="11743"/>
                    </a:cubicBezTo>
                    <a:lnTo>
                      <a:pt x="2402" y="11576"/>
                    </a:lnTo>
                    <a:cubicBezTo>
                      <a:pt x="2669" y="10675"/>
                      <a:pt x="2836" y="9774"/>
                      <a:pt x="2936" y="8807"/>
                    </a:cubicBezTo>
                    <a:cubicBezTo>
                      <a:pt x="3236" y="5805"/>
                      <a:pt x="2603" y="2703"/>
                      <a:pt x="1268"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38"/>
              <p:cNvSpPr/>
              <p:nvPr/>
            </p:nvSpPr>
            <p:spPr>
              <a:xfrm>
                <a:off x="2554897" y="916811"/>
                <a:ext cx="736595" cy="136921"/>
              </a:xfrm>
              <a:custGeom>
                <a:rect b="b" l="l" r="r" t="t"/>
                <a:pathLst>
                  <a:path extrusionOk="0" h="10442" w="56175">
                    <a:moveTo>
                      <a:pt x="55607" y="1"/>
                    </a:moveTo>
                    <a:lnTo>
                      <a:pt x="501" y="4337"/>
                    </a:lnTo>
                    <a:cubicBezTo>
                      <a:pt x="935" y="6272"/>
                      <a:pt x="968" y="8473"/>
                      <a:pt x="1" y="10442"/>
                    </a:cubicBezTo>
                    <a:lnTo>
                      <a:pt x="54506" y="5605"/>
                    </a:lnTo>
                    <a:cubicBezTo>
                      <a:pt x="54506" y="5605"/>
                      <a:pt x="56174" y="3103"/>
                      <a:pt x="5560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38"/>
              <p:cNvSpPr/>
              <p:nvPr/>
            </p:nvSpPr>
            <p:spPr>
              <a:xfrm>
                <a:off x="2225096" y="1070782"/>
                <a:ext cx="452276" cy="175406"/>
              </a:xfrm>
              <a:custGeom>
                <a:rect b="b" l="l" r="r" t="t"/>
                <a:pathLst>
                  <a:path extrusionOk="0" h="13377" w="34492">
                    <a:moveTo>
                      <a:pt x="29121" y="0"/>
                    </a:moveTo>
                    <a:lnTo>
                      <a:pt x="1301" y="2736"/>
                    </a:lnTo>
                    <a:cubicBezTo>
                      <a:pt x="1301" y="2736"/>
                      <a:pt x="3269" y="3203"/>
                      <a:pt x="3570" y="7606"/>
                    </a:cubicBezTo>
                    <a:cubicBezTo>
                      <a:pt x="3836" y="12042"/>
                      <a:pt x="0" y="13377"/>
                      <a:pt x="0" y="13377"/>
                    </a:cubicBezTo>
                    <a:lnTo>
                      <a:pt x="28087" y="13377"/>
                    </a:lnTo>
                    <a:cubicBezTo>
                      <a:pt x="34492" y="5938"/>
                      <a:pt x="29121" y="1"/>
                      <a:pt x="2912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38"/>
              <p:cNvSpPr/>
              <p:nvPr/>
            </p:nvSpPr>
            <p:spPr>
              <a:xfrm>
                <a:off x="2277587" y="1126774"/>
                <a:ext cx="233573" cy="29320"/>
              </a:xfrm>
              <a:custGeom>
                <a:rect b="b" l="l" r="r" t="t"/>
                <a:pathLst>
                  <a:path extrusionOk="0" h="2236" w="17813">
                    <a:moveTo>
                      <a:pt x="17813" y="0"/>
                    </a:moveTo>
                    <a:cubicBezTo>
                      <a:pt x="14777" y="0"/>
                      <a:pt x="11809" y="267"/>
                      <a:pt x="8840" y="634"/>
                    </a:cubicBezTo>
                    <a:cubicBezTo>
                      <a:pt x="5904" y="1001"/>
                      <a:pt x="2936" y="1468"/>
                      <a:pt x="0" y="2235"/>
                    </a:cubicBezTo>
                    <a:cubicBezTo>
                      <a:pt x="3002" y="2235"/>
                      <a:pt x="5971" y="1968"/>
                      <a:pt x="8973" y="1601"/>
                    </a:cubicBezTo>
                    <a:cubicBezTo>
                      <a:pt x="11942" y="1234"/>
                      <a:pt x="14911" y="767"/>
                      <a:pt x="17813"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38"/>
              <p:cNvSpPr/>
              <p:nvPr/>
            </p:nvSpPr>
            <p:spPr>
              <a:xfrm>
                <a:off x="2273207" y="1192377"/>
                <a:ext cx="248023" cy="31509"/>
              </a:xfrm>
              <a:custGeom>
                <a:rect b="b" l="l" r="r" t="t"/>
                <a:pathLst>
                  <a:path extrusionOk="0" h="2403" w="18915">
                    <a:moveTo>
                      <a:pt x="18914" y="1"/>
                    </a:moveTo>
                    <a:cubicBezTo>
                      <a:pt x="15679" y="1"/>
                      <a:pt x="12543" y="334"/>
                      <a:pt x="9407" y="735"/>
                    </a:cubicBezTo>
                    <a:cubicBezTo>
                      <a:pt x="6272" y="1135"/>
                      <a:pt x="3103" y="1602"/>
                      <a:pt x="1" y="2402"/>
                    </a:cubicBezTo>
                    <a:cubicBezTo>
                      <a:pt x="3236" y="2336"/>
                      <a:pt x="6339" y="2069"/>
                      <a:pt x="9507" y="1669"/>
                    </a:cubicBezTo>
                    <a:cubicBezTo>
                      <a:pt x="12643" y="1268"/>
                      <a:pt x="15812" y="801"/>
                      <a:pt x="18914"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38"/>
              <p:cNvSpPr/>
              <p:nvPr/>
            </p:nvSpPr>
            <p:spPr>
              <a:xfrm>
                <a:off x="2355005" y="1141198"/>
                <a:ext cx="279073" cy="35443"/>
              </a:xfrm>
              <a:custGeom>
                <a:rect b="b" l="l" r="r" t="t"/>
                <a:pathLst>
                  <a:path extrusionOk="0" h="2703" w="21283">
                    <a:moveTo>
                      <a:pt x="21282" y="1"/>
                    </a:moveTo>
                    <a:lnTo>
                      <a:pt x="21282" y="1"/>
                    </a:lnTo>
                    <a:cubicBezTo>
                      <a:pt x="17713" y="68"/>
                      <a:pt x="14111" y="468"/>
                      <a:pt x="10575" y="868"/>
                    </a:cubicBezTo>
                    <a:cubicBezTo>
                      <a:pt x="7039" y="1335"/>
                      <a:pt x="3503" y="1869"/>
                      <a:pt x="0" y="2703"/>
                    </a:cubicBezTo>
                    <a:cubicBezTo>
                      <a:pt x="3603" y="2670"/>
                      <a:pt x="7139" y="2303"/>
                      <a:pt x="10708" y="1836"/>
                    </a:cubicBezTo>
                    <a:cubicBezTo>
                      <a:pt x="14244" y="1369"/>
                      <a:pt x="17780" y="835"/>
                      <a:pt x="21282"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38"/>
              <p:cNvSpPr/>
              <p:nvPr/>
            </p:nvSpPr>
            <p:spPr>
              <a:xfrm>
                <a:off x="2225096" y="1070782"/>
                <a:ext cx="452276" cy="175852"/>
              </a:xfrm>
              <a:custGeom>
                <a:rect b="b" l="l" r="r" t="t"/>
                <a:pathLst>
                  <a:path extrusionOk="0" h="13411" w="34492">
                    <a:moveTo>
                      <a:pt x="29121" y="0"/>
                    </a:moveTo>
                    <a:lnTo>
                      <a:pt x="1301" y="2736"/>
                    </a:lnTo>
                    <a:cubicBezTo>
                      <a:pt x="1301" y="2736"/>
                      <a:pt x="2402" y="3003"/>
                      <a:pt x="3103" y="5004"/>
                    </a:cubicBezTo>
                    <a:cubicBezTo>
                      <a:pt x="6438" y="4556"/>
                      <a:pt x="11990" y="3937"/>
                      <a:pt x="17001" y="3937"/>
                    </a:cubicBezTo>
                    <a:cubicBezTo>
                      <a:pt x="22814" y="3937"/>
                      <a:pt x="27900" y="4770"/>
                      <a:pt x="27954" y="7673"/>
                    </a:cubicBezTo>
                    <a:cubicBezTo>
                      <a:pt x="26615" y="10278"/>
                      <a:pt x="17582" y="10821"/>
                      <a:pt x="10141" y="10821"/>
                    </a:cubicBezTo>
                    <a:cubicBezTo>
                      <a:pt x="7387" y="10821"/>
                      <a:pt x="4850" y="10747"/>
                      <a:pt x="3003" y="10675"/>
                    </a:cubicBezTo>
                    <a:cubicBezTo>
                      <a:pt x="2002" y="12710"/>
                      <a:pt x="0" y="13410"/>
                      <a:pt x="0" y="13410"/>
                    </a:cubicBezTo>
                    <a:lnTo>
                      <a:pt x="28087" y="13410"/>
                    </a:lnTo>
                    <a:cubicBezTo>
                      <a:pt x="34492" y="5938"/>
                      <a:pt x="29121" y="1"/>
                      <a:pt x="29121"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38"/>
              <p:cNvSpPr/>
              <p:nvPr/>
            </p:nvSpPr>
            <p:spPr>
              <a:xfrm>
                <a:off x="2593397" y="985929"/>
                <a:ext cx="803062" cy="260257"/>
              </a:xfrm>
              <a:custGeom>
                <a:rect b="b" l="l" r="r" t="t"/>
                <a:pathLst>
                  <a:path extrusionOk="0" h="19848" w="61244">
                    <a:moveTo>
                      <a:pt x="55273" y="0"/>
                    </a:moveTo>
                    <a:lnTo>
                      <a:pt x="0" y="4870"/>
                    </a:lnTo>
                    <a:cubicBezTo>
                      <a:pt x="0" y="4870"/>
                      <a:pt x="567" y="4870"/>
                      <a:pt x="2402" y="9907"/>
                    </a:cubicBezTo>
                    <a:cubicBezTo>
                      <a:pt x="4236" y="15011"/>
                      <a:pt x="0" y="19848"/>
                      <a:pt x="0" y="19848"/>
                    </a:cubicBezTo>
                    <a:lnTo>
                      <a:pt x="56073" y="13210"/>
                    </a:lnTo>
                    <a:cubicBezTo>
                      <a:pt x="61244" y="6305"/>
                      <a:pt x="55273" y="0"/>
                      <a:pt x="5527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38"/>
              <p:cNvSpPr/>
              <p:nvPr/>
            </p:nvSpPr>
            <p:spPr>
              <a:xfrm>
                <a:off x="2242156" y="1049342"/>
                <a:ext cx="364803" cy="66507"/>
              </a:xfrm>
              <a:custGeom>
                <a:rect b="b" l="l" r="r" t="t"/>
                <a:pathLst>
                  <a:path extrusionOk="0" h="5072" w="27821">
                    <a:moveTo>
                      <a:pt x="26786" y="1"/>
                    </a:moveTo>
                    <a:lnTo>
                      <a:pt x="0" y="3203"/>
                    </a:lnTo>
                    <a:lnTo>
                      <a:pt x="0" y="5071"/>
                    </a:lnTo>
                    <a:lnTo>
                      <a:pt x="27820" y="1635"/>
                    </a:lnTo>
                    <a:lnTo>
                      <a:pt x="26786"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38"/>
              <p:cNvSpPr/>
              <p:nvPr/>
            </p:nvSpPr>
            <p:spPr>
              <a:xfrm>
                <a:off x="2805537" y="1026172"/>
                <a:ext cx="92745" cy="192019"/>
              </a:xfrm>
              <a:custGeom>
                <a:rect b="b" l="l" r="r" t="t"/>
                <a:pathLst>
                  <a:path extrusionOk="0" h="14644" w="7073">
                    <a:moveTo>
                      <a:pt x="3836" y="0"/>
                    </a:moveTo>
                    <a:lnTo>
                      <a:pt x="0" y="334"/>
                    </a:lnTo>
                    <a:cubicBezTo>
                      <a:pt x="2035" y="3436"/>
                      <a:pt x="3002" y="7172"/>
                      <a:pt x="2669" y="10841"/>
                    </a:cubicBezTo>
                    <a:cubicBezTo>
                      <a:pt x="2535" y="12142"/>
                      <a:pt x="2235" y="13443"/>
                      <a:pt x="1735" y="14644"/>
                    </a:cubicBezTo>
                    <a:lnTo>
                      <a:pt x="6038" y="14143"/>
                    </a:lnTo>
                    <a:cubicBezTo>
                      <a:pt x="6405" y="13109"/>
                      <a:pt x="6672" y="11975"/>
                      <a:pt x="6738" y="10841"/>
                    </a:cubicBezTo>
                    <a:cubicBezTo>
                      <a:pt x="7072" y="7072"/>
                      <a:pt x="6038" y="3136"/>
                      <a:pt x="3836" y="0"/>
                    </a:cubicBezTo>
                    <a:close/>
                  </a:path>
                </a:pathLst>
              </a:custGeom>
              <a:solidFill>
                <a:srgbClr val="F4B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38"/>
              <p:cNvSpPr/>
              <p:nvPr/>
            </p:nvSpPr>
            <p:spPr>
              <a:xfrm>
                <a:off x="3046984" y="1005165"/>
                <a:ext cx="83120" cy="185909"/>
              </a:xfrm>
              <a:custGeom>
                <a:rect b="b" l="l" r="r" t="t"/>
                <a:pathLst>
                  <a:path extrusionOk="0" h="14178" w="6339">
                    <a:moveTo>
                      <a:pt x="3870" y="1"/>
                    </a:moveTo>
                    <a:lnTo>
                      <a:pt x="0" y="334"/>
                    </a:lnTo>
                    <a:cubicBezTo>
                      <a:pt x="1535" y="3170"/>
                      <a:pt x="2269" y="6405"/>
                      <a:pt x="1969" y="9608"/>
                    </a:cubicBezTo>
                    <a:cubicBezTo>
                      <a:pt x="1835" y="11209"/>
                      <a:pt x="1401" y="12777"/>
                      <a:pt x="634" y="14178"/>
                    </a:cubicBezTo>
                    <a:lnTo>
                      <a:pt x="5004" y="13711"/>
                    </a:lnTo>
                    <a:cubicBezTo>
                      <a:pt x="5604" y="12443"/>
                      <a:pt x="5938" y="11042"/>
                      <a:pt x="6038" y="9674"/>
                    </a:cubicBezTo>
                    <a:cubicBezTo>
                      <a:pt x="6338" y="6339"/>
                      <a:pt x="5538" y="2903"/>
                      <a:pt x="3870" y="1"/>
                    </a:cubicBezTo>
                    <a:close/>
                  </a:path>
                </a:pathLst>
              </a:custGeom>
              <a:solidFill>
                <a:srgbClr val="F4B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38"/>
              <p:cNvSpPr/>
              <p:nvPr/>
            </p:nvSpPr>
            <p:spPr>
              <a:xfrm>
                <a:off x="2826098" y="1026172"/>
                <a:ext cx="72184" cy="188964"/>
              </a:xfrm>
              <a:custGeom>
                <a:rect b="b" l="l" r="r" t="t"/>
                <a:pathLst>
                  <a:path extrusionOk="0" h="14411" w="5505">
                    <a:moveTo>
                      <a:pt x="2235" y="0"/>
                    </a:moveTo>
                    <a:lnTo>
                      <a:pt x="0" y="234"/>
                    </a:lnTo>
                    <a:cubicBezTo>
                      <a:pt x="1701" y="2602"/>
                      <a:pt x="2569" y="5604"/>
                      <a:pt x="2735" y="8506"/>
                    </a:cubicBezTo>
                    <a:cubicBezTo>
                      <a:pt x="2869" y="10474"/>
                      <a:pt x="2669" y="12442"/>
                      <a:pt x="2302" y="14410"/>
                    </a:cubicBezTo>
                    <a:lnTo>
                      <a:pt x="4470" y="14143"/>
                    </a:lnTo>
                    <a:cubicBezTo>
                      <a:pt x="4837" y="13109"/>
                      <a:pt x="5070" y="11975"/>
                      <a:pt x="5170" y="10841"/>
                    </a:cubicBezTo>
                    <a:cubicBezTo>
                      <a:pt x="5504" y="7072"/>
                      <a:pt x="4470" y="3136"/>
                      <a:pt x="2235"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38"/>
              <p:cNvSpPr/>
              <p:nvPr/>
            </p:nvSpPr>
            <p:spPr>
              <a:xfrm>
                <a:off x="3072357" y="1005165"/>
                <a:ext cx="57747" cy="183287"/>
              </a:xfrm>
              <a:custGeom>
                <a:rect b="b" l="l" r="r" t="t"/>
                <a:pathLst>
                  <a:path extrusionOk="0" h="13978" w="4404">
                    <a:moveTo>
                      <a:pt x="1935" y="1"/>
                    </a:moveTo>
                    <a:lnTo>
                      <a:pt x="0" y="168"/>
                    </a:lnTo>
                    <a:cubicBezTo>
                      <a:pt x="1168" y="2202"/>
                      <a:pt x="1768" y="4571"/>
                      <a:pt x="1835" y="6939"/>
                    </a:cubicBezTo>
                    <a:cubicBezTo>
                      <a:pt x="1868" y="9341"/>
                      <a:pt x="1368" y="11709"/>
                      <a:pt x="501" y="13978"/>
                    </a:cubicBezTo>
                    <a:lnTo>
                      <a:pt x="3036" y="13677"/>
                    </a:lnTo>
                    <a:cubicBezTo>
                      <a:pt x="3603" y="12410"/>
                      <a:pt x="3936" y="11009"/>
                      <a:pt x="4070" y="9641"/>
                    </a:cubicBezTo>
                    <a:cubicBezTo>
                      <a:pt x="4403" y="6339"/>
                      <a:pt x="3603" y="2903"/>
                      <a:pt x="1935"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38"/>
              <p:cNvSpPr/>
              <p:nvPr/>
            </p:nvSpPr>
            <p:spPr>
              <a:xfrm>
                <a:off x="2593397" y="1080839"/>
                <a:ext cx="763266" cy="164916"/>
              </a:xfrm>
              <a:custGeom>
                <a:rect b="b" l="l" r="r" t="t"/>
                <a:pathLst>
                  <a:path extrusionOk="0" h="12577" w="58209">
                    <a:moveTo>
                      <a:pt x="58208" y="1"/>
                    </a:moveTo>
                    <a:lnTo>
                      <a:pt x="2735" y="4070"/>
                    </a:lnTo>
                    <a:cubicBezTo>
                      <a:pt x="3436" y="8573"/>
                      <a:pt x="0" y="12576"/>
                      <a:pt x="0" y="12576"/>
                    </a:cubicBezTo>
                    <a:lnTo>
                      <a:pt x="56107" y="5938"/>
                    </a:lnTo>
                    <a:cubicBezTo>
                      <a:pt x="57641" y="3837"/>
                      <a:pt x="58208" y="1835"/>
                      <a:pt x="58208"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38"/>
              <p:cNvSpPr/>
              <p:nvPr/>
            </p:nvSpPr>
            <p:spPr>
              <a:xfrm>
                <a:off x="2588138" y="1145578"/>
                <a:ext cx="863878" cy="269449"/>
              </a:xfrm>
              <a:custGeom>
                <a:rect b="b" l="l" r="r" t="t"/>
                <a:pathLst>
                  <a:path extrusionOk="0" h="20549" w="65882">
                    <a:moveTo>
                      <a:pt x="59710" y="1"/>
                    </a:moveTo>
                    <a:lnTo>
                      <a:pt x="401" y="7673"/>
                    </a:lnTo>
                    <a:lnTo>
                      <a:pt x="1" y="20549"/>
                    </a:lnTo>
                    <a:lnTo>
                      <a:pt x="62512" y="12343"/>
                    </a:lnTo>
                    <a:cubicBezTo>
                      <a:pt x="65881" y="3970"/>
                      <a:pt x="59710" y="1"/>
                      <a:pt x="597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38"/>
              <p:cNvSpPr/>
              <p:nvPr/>
            </p:nvSpPr>
            <p:spPr>
              <a:xfrm>
                <a:off x="2587706" y="1222130"/>
                <a:ext cx="835004" cy="192898"/>
              </a:xfrm>
              <a:custGeom>
                <a:rect b="b" l="l" r="r" t="t"/>
                <a:pathLst>
                  <a:path extrusionOk="0" h="14711" w="63680">
                    <a:moveTo>
                      <a:pt x="63379" y="0"/>
                    </a:moveTo>
                    <a:lnTo>
                      <a:pt x="201" y="7906"/>
                    </a:lnTo>
                    <a:lnTo>
                      <a:pt x="201" y="7906"/>
                    </a:lnTo>
                    <a:lnTo>
                      <a:pt x="0" y="14711"/>
                    </a:lnTo>
                    <a:lnTo>
                      <a:pt x="62512" y="6505"/>
                    </a:lnTo>
                    <a:cubicBezTo>
                      <a:pt x="63546" y="3936"/>
                      <a:pt x="63679" y="1768"/>
                      <a:pt x="63379"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38"/>
              <p:cNvSpPr/>
              <p:nvPr/>
            </p:nvSpPr>
            <p:spPr>
              <a:xfrm>
                <a:off x="2155112" y="1262361"/>
                <a:ext cx="496452" cy="129053"/>
              </a:xfrm>
              <a:custGeom>
                <a:rect b="b" l="l" r="r" t="t"/>
                <a:pathLst>
                  <a:path extrusionOk="0" h="9842" w="37861">
                    <a:moveTo>
                      <a:pt x="0" y="1"/>
                    </a:moveTo>
                    <a:cubicBezTo>
                      <a:pt x="3102" y="4971"/>
                      <a:pt x="167" y="8407"/>
                      <a:pt x="167" y="8407"/>
                    </a:cubicBezTo>
                    <a:lnTo>
                      <a:pt x="32990" y="9841"/>
                    </a:lnTo>
                    <a:cubicBezTo>
                      <a:pt x="37861" y="4738"/>
                      <a:pt x="34458" y="1"/>
                      <a:pt x="3442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38"/>
              <p:cNvSpPr/>
              <p:nvPr/>
            </p:nvSpPr>
            <p:spPr>
              <a:xfrm>
                <a:off x="2171294" y="1292979"/>
                <a:ext cx="293064" cy="13139"/>
              </a:xfrm>
              <a:custGeom>
                <a:rect b="b" l="l" r="r" t="t"/>
                <a:pathLst>
                  <a:path extrusionOk="0" h="1002" w="22350">
                    <a:moveTo>
                      <a:pt x="11175" y="1"/>
                    </a:moveTo>
                    <a:cubicBezTo>
                      <a:pt x="7439" y="68"/>
                      <a:pt x="3703" y="134"/>
                      <a:pt x="0" y="501"/>
                    </a:cubicBezTo>
                    <a:cubicBezTo>
                      <a:pt x="3703" y="902"/>
                      <a:pt x="7439" y="968"/>
                      <a:pt x="11175" y="1002"/>
                    </a:cubicBezTo>
                    <a:cubicBezTo>
                      <a:pt x="14878" y="968"/>
                      <a:pt x="18614" y="902"/>
                      <a:pt x="22350" y="501"/>
                    </a:cubicBezTo>
                    <a:cubicBezTo>
                      <a:pt x="18614" y="101"/>
                      <a:pt x="14878" y="1"/>
                      <a:pt x="11175"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38"/>
              <p:cNvSpPr/>
              <p:nvPr/>
            </p:nvSpPr>
            <p:spPr>
              <a:xfrm>
                <a:off x="2177850" y="1344159"/>
                <a:ext cx="292632" cy="13139"/>
              </a:xfrm>
              <a:custGeom>
                <a:rect b="b" l="l" r="r" t="t"/>
                <a:pathLst>
                  <a:path extrusionOk="0" h="1002" w="22317">
                    <a:moveTo>
                      <a:pt x="11175" y="1"/>
                    </a:moveTo>
                    <a:cubicBezTo>
                      <a:pt x="7439" y="34"/>
                      <a:pt x="3703" y="101"/>
                      <a:pt x="1" y="501"/>
                    </a:cubicBezTo>
                    <a:cubicBezTo>
                      <a:pt x="3703" y="868"/>
                      <a:pt x="7406" y="935"/>
                      <a:pt x="11175" y="1001"/>
                    </a:cubicBezTo>
                    <a:cubicBezTo>
                      <a:pt x="14878" y="935"/>
                      <a:pt x="18614" y="868"/>
                      <a:pt x="22317" y="501"/>
                    </a:cubicBezTo>
                    <a:cubicBezTo>
                      <a:pt x="18614" y="67"/>
                      <a:pt x="14878" y="1"/>
                      <a:pt x="11175"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38"/>
              <p:cNvSpPr/>
              <p:nvPr/>
            </p:nvSpPr>
            <p:spPr>
              <a:xfrm>
                <a:off x="2295079" y="1321421"/>
                <a:ext cx="293064" cy="13126"/>
              </a:xfrm>
              <a:custGeom>
                <a:rect b="b" l="l" r="r" t="t"/>
                <a:pathLst>
                  <a:path extrusionOk="0" h="1001" w="22350">
                    <a:moveTo>
                      <a:pt x="11175" y="0"/>
                    </a:moveTo>
                    <a:cubicBezTo>
                      <a:pt x="7473" y="67"/>
                      <a:pt x="3737" y="134"/>
                      <a:pt x="1" y="500"/>
                    </a:cubicBezTo>
                    <a:cubicBezTo>
                      <a:pt x="3737" y="901"/>
                      <a:pt x="7439" y="967"/>
                      <a:pt x="11175" y="1001"/>
                    </a:cubicBezTo>
                    <a:cubicBezTo>
                      <a:pt x="14878" y="967"/>
                      <a:pt x="18647" y="901"/>
                      <a:pt x="22350" y="500"/>
                    </a:cubicBezTo>
                    <a:cubicBezTo>
                      <a:pt x="18647" y="100"/>
                      <a:pt x="14911" y="0"/>
                      <a:pt x="11175"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38"/>
              <p:cNvSpPr/>
              <p:nvPr/>
            </p:nvSpPr>
            <p:spPr>
              <a:xfrm>
                <a:off x="2142865" y="1246179"/>
                <a:ext cx="464091" cy="22763"/>
              </a:xfrm>
              <a:custGeom>
                <a:rect b="b" l="l" r="r" t="t"/>
                <a:pathLst>
                  <a:path extrusionOk="0" h="1736" w="35393">
                    <a:moveTo>
                      <a:pt x="0" y="1"/>
                    </a:moveTo>
                    <a:lnTo>
                      <a:pt x="0" y="1735"/>
                    </a:lnTo>
                    <a:lnTo>
                      <a:pt x="35392" y="1235"/>
                    </a:lnTo>
                    <a:lnTo>
                      <a:pt x="3435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38"/>
              <p:cNvSpPr/>
              <p:nvPr/>
            </p:nvSpPr>
            <p:spPr>
              <a:xfrm>
                <a:off x="2157302" y="1373033"/>
                <a:ext cx="430837" cy="41999"/>
              </a:xfrm>
              <a:custGeom>
                <a:rect b="b" l="l" r="r" t="t"/>
                <a:pathLst>
                  <a:path extrusionOk="0" h="3203" w="32857">
                    <a:moveTo>
                      <a:pt x="0" y="0"/>
                    </a:moveTo>
                    <a:lnTo>
                      <a:pt x="0" y="1568"/>
                    </a:lnTo>
                    <a:lnTo>
                      <a:pt x="32857" y="3203"/>
                    </a:lnTo>
                    <a:lnTo>
                      <a:pt x="32823" y="1401"/>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38"/>
              <p:cNvSpPr/>
              <p:nvPr/>
            </p:nvSpPr>
            <p:spPr>
              <a:xfrm>
                <a:off x="2718926" y="1227376"/>
                <a:ext cx="76997" cy="166227"/>
              </a:xfrm>
              <a:custGeom>
                <a:rect b="b" l="l" r="r" t="t"/>
                <a:pathLst>
                  <a:path extrusionOk="0" h="12677" w="5872">
                    <a:moveTo>
                      <a:pt x="2769" y="0"/>
                    </a:moveTo>
                    <a:lnTo>
                      <a:pt x="1" y="301"/>
                    </a:lnTo>
                    <a:cubicBezTo>
                      <a:pt x="1935" y="3336"/>
                      <a:pt x="2836" y="7005"/>
                      <a:pt x="2502" y="10575"/>
                    </a:cubicBezTo>
                    <a:cubicBezTo>
                      <a:pt x="2436" y="11275"/>
                      <a:pt x="2336" y="11976"/>
                      <a:pt x="2135" y="12676"/>
                    </a:cubicBezTo>
                    <a:lnTo>
                      <a:pt x="5338" y="12276"/>
                    </a:lnTo>
                    <a:cubicBezTo>
                      <a:pt x="5471" y="11775"/>
                      <a:pt x="5505" y="11242"/>
                      <a:pt x="5571" y="10741"/>
                    </a:cubicBezTo>
                    <a:cubicBezTo>
                      <a:pt x="5871" y="6972"/>
                      <a:pt x="4837" y="3136"/>
                      <a:pt x="2769" y="0"/>
                    </a:cubicBezTo>
                    <a:close/>
                  </a:path>
                </a:pathLst>
              </a:custGeom>
              <a:solidFill>
                <a:srgbClr val="F4B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38"/>
              <p:cNvSpPr/>
              <p:nvPr/>
            </p:nvSpPr>
            <p:spPr>
              <a:xfrm>
                <a:off x="2972621" y="1198947"/>
                <a:ext cx="70440" cy="163159"/>
              </a:xfrm>
              <a:custGeom>
                <a:rect b="b" l="l" r="r" t="t"/>
                <a:pathLst>
                  <a:path extrusionOk="0" h="12443" w="5372">
                    <a:moveTo>
                      <a:pt x="2836" y="0"/>
                    </a:moveTo>
                    <a:lnTo>
                      <a:pt x="1" y="334"/>
                    </a:lnTo>
                    <a:cubicBezTo>
                      <a:pt x="1535" y="3169"/>
                      <a:pt x="2269" y="6471"/>
                      <a:pt x="1969" y="9674"/>
                    </a:cubicBezTo>
                    <a:cubicBezTo>
                      <a:pt x="1869" y="10608"/>
                      <a:pt x="1702" y="11575"/>
                      <a:pt x="1402" y="12442"/>
                    </a:cubicBezTo>
                    <a:lnTo>
                      <a:pt x="4671" y="12009"/>
                    </a:lnTo>
                    <a:cubicBezTo>
                      <a:pt x="4838" y="11308"/>
                      <a:pt x="4971" y="10574"/>
                      <a:pt x="5038" y="9807"/>
                    </a:cubicBezTo>
                    <a:cubicBezTo>
                      <a:pt x="5371" y="6405"/>
                      <a:pt x="4604" y="2936"/>
                      <a:pt x="2836" y="0"/>
                    </a:cubicBezTo>
                    <a:close/>
                  </a:path>
                </a:pathLst>
              </a:custGeom>
              <a:solidFill>
                <a:srgbClr val="F4B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38"/>
              <p:cNvSpPr/>
              <p:nvPr/>
            </p:nvSpPr>
            <p:spPr>
              <a:xfrm>
                <a:off x="3236819" y="1169194"/>
                <a:ext cx="70873" cy="157914"/>
              </a:xfrm>
              <a:custGeom>
                <a:rect b="b" l="l" r="r" t="t"/>
                <a:pathLst>
                  <a:path extrusionOk="0" h="12043" w="5405">
                    <a:moveTo>
                      <a:pt x="2836" y="1"/>
                    </a:moveTo>
                    <a:lnTo>
                      <a:pt x="0" y="334"/>
                    </a:lnTo>
                    <a:cubicBezTo>
                      <a:pt x="1568" y="3170"/>
                      <a:pt x="2302" y="6505"/>
                      <a:pt x="2002" y="9741"/>
                    </a:cubicBezTo>
                    <a:cubicBezTo>
                      <a:pt x="1902" y="10542"/>
                      <a:pt x="1802" y="11276"/>
                      <a:pt x="1568" y="12043"/>
                    </a:cubicBezTo>
                    <a:lnTo>
                      <a:pt x="4804" y="11609"/>
                    </a:lnTo>
                    <a:cubicBezTo>
                      <a:pt x="4904" y="11042"/>
                      <a:pt x="5004" y="10442"/>
                      <a:pt x="5037" y="9875"/>
                    </a:cubicBezTo>
                    <a:cubicBezTo>
                      <a:pt x="5404" y="6439"/>
                      <a:pt x="4570" y="2936"/>
                      <a:pt x="2836" y="1"/>
                    </a:cubicBezTo>
                    <a:close/>
                  </a:path>
                </a:pathLst>
              </a:custGeom>
              <a:solidFill>
                <a:srgbClr val="F4BE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38"/>
              <p:cNvSpPr/>
              <p:nvPr/>
            </p:nvSpPr>
            <p:spPr>
              <a:xfrm>
                <a:off x="2742988" y="1228254"/>
                <a:ext cx="52935" cy="164024"/>
              </a:xfrm>
              <a:custGeom>
                <a:rect b="b" l="l" r="r" t="t"/>
                <a:pathLst>
                  <a:path extrusionOk="0" h="12509" w="4037">
                    <a:moveTo>
                      <a:pt x="934" y="0"/>
                    </a:moveTo>
                    <a:lnTo>
                      <a:pt x="0" y="67"/>
                    </a:lnTo>
                    <a:cubicBezTo>
                      <a:pt x="1768" y="3903"/>
                      <a:pt x="2335" y="8339"/>
                      <a:pt x="1601" y="12509"/>
                    </a:cubicBezTo>
                    <a:lnTo>
                      <a:pt x="3469" y="12242"/>
                    </a:lnTo>
                    <a:cubicBezTo>
                      <a:pt x="3603" y="11742"/>
                      <a:pt x="3636" y="11208"/>
                      <a:pt x="3703" y="10708"/>
                    </a:cubicBezTo>
                    <a:cubicBezTo>
                      <a:pt x="4036" y="6972"/>
                      <a:pt x="3002" y="3136"/>
                      <a:pt x="934"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38"/>
              <p:cNvSpPr/>
              <p:nvPr/>
            </p:nvSpPr>
            <p:spPr>
              <a:xfrm>
                <a:off x="2989681" y="1198501"/>
                <a:ext cx="53814" cy="160104"/>
              </a:xfrm>
              <a:custGeom>
                <a:rect b="b" l="l" r="r" t="t"/>
                <a:pathLst>
                  <a:path extrusionOk="0" h="12210" w="4104">
                    <a:moveTo>
                      <a:pt x="1568" y="1"/>
                    </a:moveTo>
                    <a:lnTo>
                      <a:pt x="1" y="201"/>
                    </a:lnTo>
                    <a:cubicBezTo>
                      <a:pt x="1802" y="3937"/>
                      <a:pt x="2469" y="8140"/>
                      <a:pt x="1969" y="12209"/>
                    </a:cubicBezTo>
                    <a:lnTo>
                      <a:pt x="3470" y="12009"/>
                    </a:lnTo>
                    <a:cubicBezTo>
                      <a:pt x="3637" y="11309"/>
                      <a:pt x="3737" y="10542"/>
                      <a:pt x="3837" y="9808"/>
                    </a:cubicBezTo>
                    <a:cubicBezTo>
                      <a:pt x="4104" y="6439"/>
                      <a:pt x="3336" y="2936"/>
                      <a:pt x="1568"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38"/>
              <p:cNvSpPr/>
              <p:nvPr/>
            </p:nvSpPr>
            <p:spPr>
              <a:xfrm>
                <a:off x="3258691" y="1169194"/>
                <a:ext cx="49001" cy="155291"/>
              </a:xfrm>
              <a:custGeom>
                <a:rect b="b" l="l" r="r" t="t"/>
                <a:pathLst>
                  <a:path extrusionOk="0" h="11843" w="3737">
                    <a:moveTo>
                      <a:pt x="1168" y="1"/>
                    </a:moveTo>
                    <a:lnTo>
                      <a:pt x="0" y="101"/>
                    </a:lnTo>
                    <a:cubicBezTo>
                      <a:pt x="1501" y="3770"/>
                      <a:pt x="2002" y="7906"/>
                      <a:pt x="1368" y="11843"/>
                    </a:cubicBezTo>
                    <a:lnTo>
                      <a:pt x="3169" y="11576"/>
                    </a:lnTo>
                    <a:cubicBezTo>
                      <a:pt x="3303" y="11009"/>
                      <a:pt x="3369" y="10408"/>
                      <a:pt x="3403" y="9841"/>
                    </a:cubicBezTo>
                    <a:cubicBezTo>
                      <a:pt x="3736" y="6439"/>
                      <a:pt x="2902" y="2936"/>
                      <a:pt x="1168"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38"/>
              <p:cNvSpPr/>
              <p:nvPr/>
            </p:nvSpPr>
            <p:spPr>
              <a:xfrm>
                <a:off x="2155978" y="1262361"/>
                <a:ext cx="495587" cy="129053"/>
              </a:xfrm>
              <a:custGeom>
                <a:rect b="b" l="l" r="r" t="t"/>
                <a:pathLst>
                  <a:path extrusionOk="0" h="9842" w="37795">
                    <a:moveTo>
                      <a:pt x="1" y="1"/>
                    </a:moveTo>
                    <a:cubicBezTo>
                      <a:pt x="435" y="768"/>
                      <a:pt x="768" y="1469"/>
                      <a:pt x="1002" y="2136"/>
                    </a:cubicBezTo>
                    <a:cubicBezTo>
                      <a:pt x="4019" y="2007"/>
                      <a:pt x="8595" y="1858"/>
                      <a:pt x="13331" y="1858"/>
                    </a:cubicBezTo>
                    <a:cubicBezTo>
                      <a:pt x="22104" y="1858"/>
                      <a:pt x="31428" y="2370"/>
                      <a:pt x="32424" y="4471"/>
                    </a:cubicBezTo>
                    <a:cubicBezTo>
                      <a:pt x="31622" y="6615"/>
                      <a:pt x="26910" y="7311"/>
                      <a:pt x="21146" y="7311"/>
                    </a:cubicBezTo>
                    <a:cubicBezTo>
                      <a:pt x="14446" y="7311"/>
                      <a:pt x="6325" y="6371"/>
                      <a:pt x="1269" y="5672"/>
                    </a:cubicBezTo>
                    <a:cubicBezTo>
                      <a:pt x="1002" y="7406"/>
                      <a:pt x="168" y="8407"/>
                      <a:pt x="168" y="8407"/>
                    </a:cubicBezTo>
                    <a:lnTo>
                      <a:pt x="32958" y="9841"/>
                    </a:lnTo>
                    <a:cubicBezTo>
                      <a:pt x="37795" y="4738"/>
                      <a:pt x="34392" y="1"/>
                      <a:pt x="34392"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38"/>
              <p:cNvSpPr/>
              <p:nvPr/>
            </p:nvSpPr>
            <p:spPr>
              <a:xfrm>
                <a:off x="2696621" y="727855"/>
                <a:ext cx="357368" cy="165349"/>
              </a:xfrm>
              <a:custGeom>
                <a:rect b="b" l="l" r="r" t="t"/>
                <a:pathLst>
                  <a:path extrusionOk="0" h="12610" w="27254">
                    <a:moveTo>
                      <a:pt x="13143" y="0"/>
                    </a:moveTo>
                    <a:lnTo>
                      <a:pt x="10808" y="6638"/>
                    </a:lnTo>
                    <a:lnTo>
                      <a:pt x="0" y="8173"/>
                    </a:lnTo>
                    <a:lnTo>
                      <a:pt x="501" y="12609"/>
                    </a:lnTo>
                    <a:lnTo>
                      <a:pt x="27253" y="9674"/>
                    </a:lnTo>
                    <a:lnTo>
                      <a:pt x="26586" y="5037"/>
                    </a:lnTo>
                    <a:lnTo>
                      <a:pt x="15311" y="6005"/>
                    </a:lnTo>
                    <a:lnTo>
                      <a:pt x="13143" y="0"/>
                    </a:ln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38"/>
              <p:cNvSpPr/>
              <p:nvPr/>
            </p:nvSpPr>
            <p:spPr>
              <a:xfrm>
                <a:off x="2860650" y="685867"/>
                <a:ext cx="193344" cy="188086"/>
              </a:xfrm>
              <a:custGeom>
                <a:rect b="b" l="l" r="r" t="t"/>
                <a:pathLst>
                  <a:path extrusionOk="0" h="14344" w="14745">
                    <a:moveTo>
                      <a:pt x="0" y="0"/>
                    </a:moveTo>
                    <a:lnTo>
                      <a:pt x="1501" y="14344"/>
                    </a:lnTo>
                    <a:lnTo>
                      <a:pt x="14744" y="12876"/>
                    </a:lnTo>
                    <a:lnTo>
                      <a:pt x="13143" y="1735"/>
                    </a:lnTo>
                    <a:lnTo>
                      <a:pt x="67" y="0"/>
                    </a:ln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38"/>
              <p:cNvSpPr/>
              <p:nvPr/>
            </p:nvSpPr>
            <p:spPr>
              <a:xfrm>
                <a:off x="2769489" y="0"/>
                <a:ext cx="205329" cy="592698"/>
              </a:xfrm>
              <a:custGeom>
                <a:rect b="b" l="l" r="r" t="t"/>
                <a:pathLst>
                  <a:path extrusionOk="0" h="45201" w="15659">
                    <a:moveTo>
                      <a:pt x="120" y="26011"/>
                    </a:moveTo>
                    <a:cubicBezTo>
                      <a:pt x="106" y="26011"/>
                      <a:pt x="93" y="26013"/>
                      <a:pt x="81" y="26020"/>
                    </a:cubicBezTo>
                    <a:cubicBezTo>
                      <a:pt x="0" y="26046"/>
                      <a:pt x="92" y="26138"/>
                      <a:pt x="132" y="26138"/>
                    </a:cubicBezTo>
                    <a:cubicBezTo>
                      <a:pt x="141" y="26138"/>
                      <a:pt x="147" y="26133"/>
                      <a:pt x="147" y="26120"/>
                    </a:cubicBezTo>
                    <a:cubicBezTo>
                      <a:pt x="147" y="26084"/>
                      <a:pt x="146" y="26049"/>
                      <a:pt x="146" y="26013"/>
                    </a:cubicBezTo>
                    <a:lnTo>
                      <a:pt x="146" y="26013"/>
                    </a:lnTo>
                    <a:cubicBezTo>
                      <a:pt x="137" y="26012"/>
                      <a:pt x="129" y="26011"/>
                      <a:pt x="120" y="26011"/>
                    </a:cubicBezTo>
                    <a:close/>
                    <a:moveTo>
                      <a:pt x="1081" y="1"/>
                    </a:moveTo>
                    <a:lnTo>
                      <a:pt x="1081" y="1"/>
                    </a:lnTo>
                    <a:cubicBezTo>
                      <a:pt x="2249" y="3804"/>
                      <a:pt x="1982" y="7873"/>
                      <a:pt x="1749" y="11843"/>
                    </a:cubicBezTo>
                    <a:cubicBezTo>
                      <a:pt x="1682" y="12643"/>
                      <a:pt x="1782" y="13311"/>
                      <a:pt x="1749" y="14111"/>
                    </a:cubicBezTo>
                    <a:cubicBezTo>
                      <a:pt x="2916" y="14945"/>
                      <a:pt x="4084" y="15812"/>
                      <a:pt x="5251" y="16646"/>
                    </a:cubicBezTo>
                    <a:cubicBezTo>
                      <a:pt x="3984" y="16646"/>
                      <a:pt x="2683" y="16379"/>
                      <a:pt x="1515" y="15946"/>
                    </a:cubicBezTo>
                    <a:cubicBezTo>
                      <a:pt x="954" y="19180"/>
                      <a:pt x="99" y="22708"/>
                      <a:pt x="146" y="26013"/>
                    </a:cubicBezTo>
                    <a:lnTo>
                      <a:pt x="146" y="26013"/>
                    </a:lnTo>
                    <a:cubicBezTo>
                      <a:pt x="203" y="26025"/>
                      <a:pt x="267" y="26072"/>
                      <a:pt x="314" y="26120"/>
                    </a:cubicBezTo>
                    <a:cubicBezTo>
                      <a:pt x="1582" y="27154"/>
                      <a:pt x="3116" y="27988"/>
                      <a:pt x="4751" y="28388"/>
                    </a:cubicBezTo>
                    <a:cubicBezTo>
                      <a:pt x="3430" y="28658"/>
                      <a:pt x="1974" y="29036"/>
                      <a:pt x="601" y="29036"/>
                    </a:cubicBezTo>
                    <a:cubicBezTo>
                      <a:pt x="449" y="29036"/>
                      <a:pt x="298" y="29032"/>
                      <a:pt x="147" y="29022"/>
                    </a:cubicBezTo>
                    <a:lnTo>
                      <a:pt x="147" y="29022"/>
                    </a:lnTo>
                    <a:cubicBezTo>
                      <a:pt x="248" y="34793"/>
                      <a:pt x="2015" y="40463"/>
                      <a:pt x="5251" y="45200"/>
                    </a:cubicBezTo>
                    <a:cubicBezTo>
                      <a:pt x="5451" y="41364"/>
                      <a:pt x="8720" y="38062"/>
                      <a:pt x="11089" y="34959"/>
                    </a:cubicBezTo>
                    <a:cubicBezTo>
                      <a:pt x="13424" y="31924"/>
                      <a:pt x="15659" y="28288"/>
                      <a:pt x="14991" y="24485"/>
                    </a:cubicBezTo>
                    <a:cubicBezTo>
                      <a:pt x="13624" y="24285"/>
                      <a:pt x="12189" y="23951"/>
                      <a:pt x="10922" y="23384"/>
                    </a:cubicBezTo>
                    <a:cubicBezTo>
                      <a:pt x="11923" y="22951"/>
                      <a:pt x="12957" y="22484"/>
                      <a:pt x="13957" y="22017"/>
                    </a:cubicBezTo>
                    <a:cubicBezTo>
                      <a:pt x="14291" y="21883"/>
                      <a:pt x="14624" y="21717"/>
                      <a:pt x="14791" y="21383"/>
                    </a:cubicBezTo>
                    <a:cubicBezTo>
                      <a:pt x="14958" y="21116"/>
                      <a:pt x="14858" y="20783"/>
                      <a:pt x="14825" y="20449"/>
                    </a:cubicBezTo>
                    <a:cubicBezTo>
                      <a:pt x="13257" y="12276"/>
                      <a:pt x="8086" y="4471"/>
                      <a:pt x="10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38"/>
              <p:cNvSpPr/>
              <p:nvPr/>
            </p:nvSpPr>
            <p:spPr>
              <a:xfrm>
                <a:off x="2768991" y="341616"/>
                <a:ext cx="2006" cy="1626"/>
              </a:xfrm>
              <a:custGeom>
                <a:rect b="b" l="l" r="r" t="t"/>
                <a:pathLst>
                  <a:path extrusionOk="0" h="124" w="153">
                    <a:moveTo>
                      <a:pt x="52" y="1"/>
                    </a:moveTo>
                    <a:cubicBezTo>
                      <a:pt x="1" y="52"/>
                      <a:pt x="87" y="123"/>
                      <a:pt x="130" y="123"/>
                    </a:cubicBezTo>
                    <a:cubicBezTo>
                      <a:pt x="143" y="123"/>
                      <a:pt x="152" y="117"/>
                      <a:pt x="152" y="101"/>
                    </a:cubicBez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38"/>
              <p:cNvSpPr/>
              <p:nvPr/>
            </p:nvSpPr>
            <p:spPr>
              <a:xfrm>
                <a:off x="2798102" y="10936"/>
                <a:ext cx="176284" cy="581762"/>
              </a:xfrm>
              <a:custGeom>
                <a:rect b="b" l="l" r="r" t="t"/>
                <a:pathLst>
                  <a:path extrusionOk="0" h="44367" w="13444">
                    <a:moveTo>
                      <a:pt x="0" y="1"/>
                    </a:moveTo>
                    <a:cubicBezTo>
                      <a:pt x="6271" y="8674"/>
                      <a:pt x="8673" y="20182"/>
                      <a:pt x="6105" y="30623"/>
                    </a:cubicBezTo>
                    <a:cubicBezTo>
                      <a:pt x="4970" y="35126"/>
                      <a:pt x="3002" y="39663"/>
                      <a:pt x="2936" y="44199"/>
                    </a:cubicBezTo>
                    <a:cubicBezTo>
                      <a:pt x="2969" y="44233"/>
                      <a:pt x="3002" y="44333"/>
                      <a:pt x="3069" y="44366"/>
                    </a:cubicBezTo>
                    <a:cubicBezTo>
                      <a:pt x="3269" y="40530"/>
                      <a:pt x="6538" y="37228"/>
                      <a:pt x="8840" y="34159"/>
                    </a:cubicBezTo>
                    <a:cubicBezTo>
                      <a:pt x="11175" y="31056"/>
                      <a:pt x="13443" y="27487"/>
                      <a:pt x="12776" y="23685"/>
                    </a:cubicBezTo>
                    <a:cubicBezTo>
                      <a:pt x="11342" y="23484"/>
                      <a:pt x="9974" y="23151"/>
                      <a:pt x="8673" y="22617"/>
                    </a:cubicBezTo>
                    <a:cubicBezTo>
                      <a:pt x="9674" y="22150"/>
                      <a:pt x="10741" y="21683"/>
                      <a:pt x="11742" y="21216"/>
                    </a:cubicBezTo>
                    <a:cubicBezTo>
                      <a:pt x="12076" y="21049"/>
                      <a:pt x="12409" y="20883"/>
                      <a:pt x="12576" y="20616"/>
                    </a:cubicBezTo>
                    <a:cubicBezTo>
                      <a:pt x="12676" y="20315"/>
                      <a:pt x="12643" y="19982"/>
                      <a:pt x="12609" y="19648"/>
                    </a:cubicBezTo>
                    <a:cubicBezTo>
                      <a:pt x="11108" y="11943"/>
                      <a:pt x="6438" y="4538"/>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38"/>
              <p:cNvSpPr/>
              <p:nvPr/>
            </p:nvSpPr>
            <p:spPr>
              <a:xfrm>
                <a:off x="2827409" y="311876"/>
                <a:ext cx="59937" cy="279073"/>
              </a:xfrm>
              <a:custGeom>
                <a:rect b="b" l="l" r="r" t="t"/>
                <a:pathLst>
                  <a:path extrusionOk="0" h="21283" w="4571">
                    <a:moveTo>
                      <a:pt x="4103" y="1"/>
                    </a:moveTo>
                    <a:cubicBezTo>
                      <a:pt x="3836" y="3603"/>
                      <a:pt x="3303" y="7172"/>
                      <a:pt x="2435" y="10675"/>
                    </a:cubicBezTo>
                    <a:cubicBezTo>
                      <a:pt x="2035" y="12410"/>
                      <a:pt x="1501" y="14111"/>
                      <a:pt x="934" y="15879"/>
                    </a:cubicBezTo>
                    <a:cubicBezTo>
                      <a:pt x="434" y="17613"/>
                      <a:pt x="0" y="19448"/>
                      <a:pt x="67" y="21283"/>
                    </a:cubicBezTo>
                    <a:cubicBezTo>
                      <a:pt x="367" y="19448"/>
                      <a:pt x="1034" y="17780"/>
                      <a:pt x="1668" y="16112"/>
                    </a:cubicBezTo>
                    <a:cubicBezTo>
                      <a:pt x="2335" y="14444"/>
                      <a:pt x="2936" y="12710"/>
                      <a:pt x="3403" y="10908"/>
                    </a:cubicBezTo>
                    <a:cubicBezTo>
                      <a:pt x="4270" y="7339"/>
                      <a:pt x="4570" y="3603"/>
                      <a:pt x="41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38"/>
              <p:cNvSpPr/>
              <p:nvPr/>
            </p:nvSpPr>
            <p:spPr>
              <a:xfrm>
                <a:off x="2827409" y="569071"/>
                <a:ext cx="21885" cy="110237"/>
              </a:xfrm>
              <a:custGeom>
                <a:rect b="b" l="l" r="r" t="t"/>
                <a:pathLst>
                  <a:path extrusionOk="0" fill="none" h="8407" w="1669">
                    <a:moveTo>
                      <a:pt x="0" y="1"/>
                    </a:moveTo>
                    <a:cubicBezTo>
                      <a:pt x="167" y="2836"/>
                      <a:pt x="734" y="5671"/>
                      <a:pt x="1668" y="8407"/>
                    </a:cubicBezTo>
                  </a:path>
                </a:pathLst>
              </a:custGeom>
              <a:noFill/>
              <a:ln cap="flat" cmpd="sng" w="10850">
                <a:solidFill>
                  <a:schemeClr val="accent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38"/>
              <p:cNvSpPr/>
              <p:nvPr/>
            </p:nvSpPr>
            <p:spPr>
              <a:xfrm>
                <a:off x="2768991" y="341616"/>
                <a:ext cx="2006" cy="1626"/>
              </a:xfrm>
              <a:custGeom>
                <a:rect b="b" l="l" r="r" t="t"/>
                <a:pathLst>
                  <a:path extrusionOk="0" h="124" w="153">
                    <a:moveTo>
                      <a:pt x="52" y="1"/>
                    </a:moveTo>
                    <a:cubicBezTo>
                      <a:pt x="1" y="52"/>
                      <a:pt x="87" y="123"/>
                      <a:pt x="130" y="123"/>
                    </a:cubicBezTo>
                    <a:cubicBezTo>
                      <a:pt x="143" y="123"/>
                      <a:pt x="152" y="117"/>
                      <a:pt x="152" y="101"/>
                    </a:cubicBezTo>
                    <a:lnTo>
                      <a:pt x="152"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38"/>
              <p:cNvSpPr/>
              <p:nvPr/>
            </p:nvSpPr>
            <p:spPr>
              <a:xfrm>
                <a:off x="2798102" y="10936"/>
                <a:ext cx="176284" cy="581762"/>
              </a:xfrm>
              <a:custGeom>
                <a:rect b="b" l="l" r="r" t="t"/>
                <a:pathLst>
                  <a:path extrusionOk="0" h="44367" w="13444">
                    <a:moveTo>
                      <a:pt x="0" y="1"/>
                    </a:moveTo>
                    <a:cubicBezTo>
                      <a:pt x="6271" y="8674"/>
                      <a:pt x="8673" y="20182"/>
                      <a:pt x="6105" y="30623"/>
                    </a:cubicBezTo>
                    <a:cubicBezTo>
                      <a:pt x="4970" y="35126"/>
                      <a:pt x="3002" y="39663"/>
                      <a:pt x="2936" y="44199"/>
                    </a:cubicBezTo>
                    <a:cubicBezTo>
                      <a:pt x="2969" y="44233"/>
                      <a:pt x="3002" y="44333"/>
                      <a:pt x="3069" y="44366"/>
                    </a:cubicBezTo>
                    <a:cubicBezTo>
                      <a:pt x="3269" y="40530"/>
                      <a:pt x="6538" y="37228"/>
                      <a:pt x="8840" y="34159"/>
                    </a:cubicBezTo>
                    <a:cubicBezTo>
                      <a:pt x="11175" y="31056"/>
                      <a:pt x="13443" y="27487"/>
                      <a:pt x="12776" y="23685"/>
                    </a:cubicBezTo>
                    <a:cubicBezTo>
                      <a:pt x="11342" y="23484"/>
                      <a:pt x="9974" y="23151"/>
                      <a:pt x="8673" y="22617"/>
                    </a:cubicBezTo>
                    <a:cubicBezTo>
                      <a:pt x="9674" y="22150"/>
                      <a:pt x="10741" y="21683"/>
                      <a:pt x="11742" y="21216"/>
                    </a:cubicBezTo>
                    <a:cubicBezTo>
                      <a:pt x="12076" y="21049"/>
                      <a:pt x="12409" y="20883"/>
                      <a:pt x="12576" y="20616"/>
                    </a:cubicBezTo>
                    <a:cubicBezTo>
                      <a:pt x="12676" y="20315"/>
                      <a:pt x="12643" y="19982"/>
                      <a:pt x="12609" y="19648"/>
                    </a:cubicBezTo>
                    <a:cubicBezTo>
                      <a:pt x="11108" y="11943"/>
                      <a:pt x="6438" y="4538"/>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38"/>
              <p:cNvSpPr/>
              <p:nvPr/>
            </p:nvSpPr>
            <p:spPr>
              <a:xfrm>
                <a:off x="2779285" y="452288"/>
                <a:ext cx="73063" cy="138232"/>
              </a:xfrm>
              <a:custGeom>
                <a:rect b="b" l="l" r="r" t="t"/>
                <a:pathLst>
                  <a:path extrusionOk="0" h="10542" w="5572">
                    <a:moveTo>
                      <a:pt x="1" y="0"/>
                    </a:moveTo>
                    <a:lnTo>
                      <a:pt x="1" y="0"/>
                    </a:lnTo>
                    <a:cubicBezTo>
                      <a:pt x="768" y="3736"/>
                      <a:pt x="2236" y="7339"/>
                      <a:pt x="4371" y="10541"/>
                    </a:cubicBezTo>
                    <a:cubicBezTo>
                      <a:pt x="4404" y="8240"/>
                      <a:pt x="4938" y="5905"/>
                      <a:pt x="5572" y="3636"/>
                    </a:cubicBezTo>
                    <a:cubicBezTo>
                      <a:pt x="3837" y="2235"/>
                      <a:pt x="1936" y="1034"/>
                      <a:pt x="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38"/>
              <p:cNvSpPr/>
              <p:nvPr/>
            </p:nvSpPr>
            <p:spPr>
              <a:xfrm>
                <a:off x="2770984" y="276445"/>
                <a:ext cx="117672" cy="145234"/>
              </a:xfrm>
              <a:custGeom>
                <a:rect b="b" l="l" r="r" t="t"/>
                <a:pathLst>
                  <a:path extrusionOk="0" h="11076" w="8974">
                    <a:moveTo>
                      <a:pt x="400" y="1"/>
                    </a:moveTo>
                    <a:cubicBezTo>
                      <a:pt x="200" y="1435"/>
                      <a:pt x="33" y="2903"/>
                      <a:pt x="0" y="4371"/>
                    </a:cubicBezTo>
                    <a:cubicBezTo>
                      <a:pt x="1401" y="5204"/>
                      <a:pt x="2735" y="6105"/>
                      <a:pt x="4003" y="7139"/>
                    </a:cubicBezTo>
                    <a:cubicBezTo>
                      <a:pt x="4203" y="7239"/>
                      <a:pt x="4403" y="7273"/>
                      <a:pt x="4637" y="7373"/>
                    </a:cubicBezTo>
                    <a:cubicBezTo>
                      <a:pt x="4537" y="7373"/>
                      <a:pt x="4403" y="7406"/>
                      <a:pt x="4337" y="7406"/>
                    </a:cubicBezTo>
                    <a:cubicBezTo>
                      <a:pt x="5671" y="8540"/>
                      <a:pt x="6872" y="9741"/>
                      <a:pt x="7972" y="11075"/>
                    </a:cubicBezTo>
                    <a:cubicBezTo>
                      <a:pt x="8006" y="10808"/>
                      <a:pt x="8073" y="10608"/>
                      <a:pt x="8173" y="10375"/>
                    </a:cubicBezTo>
                    <a:cubicBezTo>
                      <a:pt x="8540" y="8874"/>
                      <a:pt x="8806" y="7373"/>
                      <a:pt x="8973" y="5838"/>
                    </a:cubicBezTo>
                    <a:cubicBezTo>
                      <a:pt x="6405" y="3437"/>
                      <a:pt x="3536" y="1502"/>
                      <a:pt x="40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38"/>
              <p:cNvSpPr/>
              <p:nvPr/>
            </p:nvSpPr>
            <p:spPr>
              <a:xfrm>
                <a:off x="2791099" y="104116"/>
                <a:ext cx="97990" cy="147843"/>
              </a:xfrm>
              <a:custGeom>
                <a:rect b="b" l="l" r="r" t="t"/>
                <a:pathLst>
                  <a:path extrusionOk="0" h="11275" w="7473">
                    <a:moveTo>
                      <a:pt x="267" y="0"/>
                    </a:moveTo>
                    <a:cubicBezTo>
                      <a:pt x="201" y="1334"/>
                      <a:pt x="134" y="2602"/>
                      <a:pt x="34" y="3936"/>
                    </a:cubicBezTo>
                    <a:cubicBezTo>
                      <a:pt x="1" y="4603"/>
                      <a:pt x="34" y="5204"/>
                      <a:pt x="34" y="5838"/>
                    </a:cubicBezTo>
                    <a:cubicBezTo>
                      <a:pt x="2836" y="7072"/>
                      <a:pt x="5371" y="8940"/>
                      <a:pt x="7473" y="11275"/>
                    </a:cubicBezTo>
                    <a:cubicBezTo>
                      <a:pt x="7172" y="8539"/>
                      <a:pt x="6639" y="5871"/>
                      <a:pt x="5771" y="3236"/>
                    </a:cubicBezTo>
                    <a:cubicBezTo>
                      <a:pt x="4003" y="2035"/>
                      <a:pt x="2169" y="934"/>
                      <a:pt x="26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38"/>
              <p:cNvSpPr/>
              <p:nvPr/>
            </p:nvSpPr>
            <p:spPr>
              <a:xfrm>
                <a:off x="2887335" y="184156"/>
                <a:ext cx="66926" cy="104113"/>
              </a:xfrm>
              <a:custGeom>
                <a:rect b="b" l="l" r="r" t="t"/>
                <a:pathLst>
                  <a:path extrusionOk="0" h="7940" w="5104">
                    <a:moveTo>
                      <a:pt x="3803" y="0"/>
                    </a:moveTo>
                    <a:cubicBezTo>
                      <a:pt x="2469" y="1268"/>
                      <a:pt x="1201" y="2602"/>
                      <a:pt x="0" y="3937"/>
                    </a:cubicBezTo>
                    <a:cubicBezTo>
                      <a:pt x="167" y="5271"/>
                      <a:pt x="300" y="6605"/>
                      <a:pt x="334" y="7939"/>
                    </a:cubicBezTo>
                    <a:cubicBezTo>
                      <a:pt x="1835" y="6438"/>
                      <a:pt x="3436" y="4937"/>
                      <a:pt x="5104" y="3570"/>
                    </a:cubicBezTo>
                    <a:cubicBezTo>
                      <a:pt x="4703" y="2335"/>
                      <a:pt x="4303" y="1168"/>
                      <a:pt x="380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38"/>
              <p:cNvSpPr/>
              <p:nvPr/>
            </p:nvSpPr>
            <p:spPr>
              <a:xfrm>
                <a:off x="2867206" y="335059"/>
                <a:ext cx="101058" cy="116793"/>
              </a:xfrm>
              <a:custGeom>
                <a:rect b="b" l="l" r="r" t="t"/>
                <a:pathLst>
                  <a:path extrusionOk="0" h="8907" w="7707">
                    <a:moveTo>
                      <a:pt x="7639" y="1"/>
                    </a:moveTo>
                    <a:lnTo>
                      <a:pt x="7639" y="1"/>
                    </a:lnTo>
                    <a:cubicBezTo>
                      <a:pt x="5304" y="1668"/>
                      <a:pt x="3070" y="3470"/>
                      <a:pt x="968" y="5438"/>
                    </a:cubicBezTo>
                    <a:lnTo>
                      <a:pt x="835" y="5938"/>
                    </a:lnTo>
                    <a:cubicBezTo>
                      <a:pt x="568" y="6939"/>
                      <a:pt x="268" y="7940"/>
                      <a:pt x="1" y="8907"/>
                    </a:cubicBezTo>
                    <a:cubicBezTo>
                      <a:pt x="1835" y="8140"/>
                      <a:pt x="3703" y="7406"/>
                      <a:pt x="5538" y="6639"/>
                    </a:cubicBezTo>
                    <a:cubicBezTo>
                      <a:pt x="6806" y="4571"/>
                      <a:pt x="7706" y="2302"/>
                      <a:pt x="763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38"/>
              <p:cNvSpPr/>
              <p:nvPr/>
            </p:nvSpPr>
            <p:spPr>
              <a:xfrm>
                <a:off x="2758737" y="639107"/>
                <a:ext cx="191154" cy="88759"/>
              </a:xfrm>
              <a:custGeom>
                <a:rect b="b" l="l" r="r" t="t"/>
                <a:pathLst>
                  <a:path extrusionOk="0" h="6769" w="14578">
                    <a:moveTo>
                      <a:pt x="11972" y="1"/>
                    </a:moveTo>
                    <a:cubicBezTo>
                      <a:pt x="10694" y="1"/>
                      <a:pt x="8912" y="109"/>
                      <a:pt x="6938" y="330"/>
                    </a:cubicBezTo>
                    <a:cubicBezTo>
                      <a:pt x="3102" y="797"/>
                      <a:pt x="0" y="1498"/>
                      <a:pt x="67" y="1965"/>
                    </a:cubicBezTo>
                    <a:lnTo>
                      <a:pt x="634" y="6768"/>
                    </a:lnTo>
                    <a:lnTo>
                      <a:pt x="14577" y="5101"/>
                    </a:lnTo>
                    <a:lnTo>
                      <a:pt x="13977" y="297"/>
                    </a:lnTo>
                    <a:cubicBezTo>
                      <a:pt x="13960" y="101"/>
                      <a:pt x="13199" y="1"/>
                      <a:pt x="1197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568" name="Google Shape;2568;p38"/>
          <p:cNvSpPr txBox="1"/>
          <p:nvPr/>
        </p:nvSpPr>
        <p:spPr>
          <a:xfrm>
            <a:off x="4282100" y="2664850"/>
            <a:ext cx="38550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solidFill>
                  <a:schemeClr val="dk1"/>
                </a:solidFill>
                <a:latin typeface="Libre Baskerville"/>
                <a:ea typeface="Libre Baskerville"/>
                <a:cs typeface="Libre Baskerville"/>
                <a:sym typeface="Libre Baskerville"/>
              </a:rPr>
              <a:t>Nostalgia</a:t>
            </a:r>
            <a:endParaRPr/>
          </a:p>
        </p:txBody>
      </p:sp>
      <p:sp>
        <p:nvSpPr>
          <p:cNvPr id="2569" name="Google Shape;2569;p38"/>
          <p:cNvSpPr/>
          <p:nvPr/>
        </p:nvSpPr>
        <p:spPr>
          <a:xfrm flipH="1" rot="1299">
            <a:off x="5464870" y="726750"/>
            <a:ext cx="1324896" cy="1376076"/>
          </a:xfrm>
          <a:custGeom>
            <a:rect b="b" l="l" r="r" t="t"/>
            <a:pathLst>
              <a:path extrusionOk="0" h="176420" w="200211">
                <a:moveTo>
                  <a:pt x="107100" y="0"/>
                </a:moveTo>
                <a:cubicBezTo>
                  <a:pt x="94422" y="0"/>
                  <a:pt x="79805" y="3230"/>
                  <a:pt x="63112" y="10867"/>
                </a:cubicBezTo>
                <a:cubicBezTo>
                  <a:pt x="63112" y="10867"/>
                  <a:pt x="31523" y="26979"/>
                  <a:pt x="15745" y="51763"/>
                </a:cubicBezTo>
                <a:cubicBezTo>
                  <a:pt x="1" y="76581"/>
                  <a:pt x="1235" y="108470"/>
                  <a:pt x="20382" y="132154"/>
                </a:cubicBezTo>
                <a:cubicBezTo>
                  <a:pt x="39529" y="155838"/>
                  <a:pt x="76155" y="152735"/>
                  <a:pt x="106777" y="167746"/>
                </a:cubicBezTo>
                <a:cubicBezTo>
                  <a:pt x="118232" y="173343"/>
                  <a:pt x="130125" y="176420"/>
                  <a:pt x="141286" y="176420"/>
                </a:cubicBezTo>
                <a:cubicBezTo>
                  <a:pt x="159994" y="176420"/>
                  <a:pt x="176645" y="167776"/>
                  <a:pt x="185733" y="147865"/>
                </a:cubicBezTo>
                <a:cubicBezTo>
                  <a:pt x="200210" y="116076"/>
                  <a:pt x="178361" y="104201"/>
                  <a:pt x="174625" y="67408"/>
                </a:cubicBezTo>
                <a:cubicBezTo>
                  <a:pt x="171700" y="38849"/>
                  <a:pt x="151068" y="0"/>
                  <a:pt x="10710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6000">
                <a:solidFill>
                  <a:schemeClr val="dk1"/>
                </a:solidFill>
                <a:latin typeface="Libre Baskerville"/>
                <a:ea typeface="Libre Baskerville"/>
                <a:cs typeface="Libre Baskerville"/>
                <a:sym typeface="Libre Baskerville"/>
              </a:rPr>
              <a:t>03</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3" name="Shape 2573"/>
        <p:cNvGrpSpPr/>
        <p:nvPr/>
      </p:nvGrpSpPr>
      <p:grpSpPr>
        <a:xfrm>
          <a:off x="0" y="0"/>
          <a:ext cx="0" cy="0"/>
          <a:chOff x="0" y="0"/>
          <a:chExt cx="0" cy="0"/>
        </a:xfrm>
      </p:grpSpPr>
      <p:sp>
        <p:nvSpPr>
          <p:cNvPr id="2574" name="Google Shape;2574;p39"/>
          <p:cNvSpPr txBox="1"/>
          <p:nvPr>
            <p:ph type="title"/>
          </p:nvPr>
        </p:nvSpPr>
        <p:spPr>
          <a:xfrm>
            <a:off x="1240950" y="546750"/>
            <a:ext cx="6662100" cy="70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Whispers of the Old Maple</a:t>
            </a:r>
            <a:endParaRPr sz="2500"/>
          </a:p>
          <a:p>
            <a:pPr indent="0" lvl="0" marL="0" rtl="0" algn="ctr">
              <a:spcBef>
                <a:spcPts val="0"/>
              </a:spcBef>
              <a:spcAft>
                <a:spcPts val="0"/>
              </a:spcAft>
              <a:buNone/>
            </a:pPr>
            <a:r>
              <a:rPr lang="en" sz="1100"/>
              <a:t>by ChatGPT</a:t>
            </a:r>
            <a:endParaRPr sz="2500"/>
          </a:p>
        </p:txBody>
      </p:sp>
      <p:sp>
        <p:nvSpPr>
          <p:cNvPr id="2575" name="Google Shape;2575;p39"/>
          <p:cNvSpPr txBox="1"/>
          <p:nvPr>
            <p:ph idx="1" type="body"/>
          </p:nvPr>
        </p:nvSpPr>
        <p:spPr>
          <a:xfrm>
            <a:off x="610475" y="1253250"/>
            <a:ext cx="3930600" cy="38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Georgia"/>
                <a:ea typeface="Georgia"/>
                <a:cs typeface="Georgia"/>
                <a:sym typeface="Georgia"/>
              </a:rPr>
              <a:t>In the heart of the forgotten park,</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beneath the old maple’s shadowy bark,</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whispers linger of children's laughter,</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echoes of joy, captured ever after.</a:t>
            </a:r>
            <a:endParaRPr sz="1600">
              <a:latin typeface="Georgia"/>
              <a:ea typeface="Georgia"/>
              <a:cs typeface="Georgia"/>
              <a:sym typeface="Georgia"/>
            </a:endParaRPr>
          </a:p>
          <a:p>
            <a:pPr indent="0" lvl="0" marL="0" rtl="0" algn="l">
              <a:spcBef>
                <a:spcPts val="0"/>
              </a:spcBef>
              <a:spcAft>
                <a:spcPts val="0"/>
              </a:spcAft>
              <a:buNone/>
            </a:pPr>
            <a:r>
              <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Leaves rustle with tales of yore,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of sunlit dances and winters bore.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Each fallen leaf a story told,</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of youthful dreams, bold yet old.</a:t>
            </a:r>
            <a:endParaRPr sz="1600">
              <a:latin typeface="Georgia"/>
              <a:ea typeface="Georgia"/>
              <a:cs typeface="Georgia"/>
              <a:sym typeface="Georgia"/>
            </a:endParaRPr>
          </a:p>
          <a:p>
            <a:pPr indent="0" lvl="0" marL="0" rtl="0" algn="l">
              <a:spcBef>
                <a:spcPts val="0"/>
              </a:spcBef>
              <a:spcAft>
                <a:spcPts val="0"/>
              </a:spcAft>
              <a:buNone/>
            </a:pPr>
            <a:r>
              <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lnSpc>
                <a:spcPct val="115000"/>
              </a:lnSpc>
              <a:spcBef>
                <a:spcPts val="0"/>
              </a:spcBef>
              <a:spcAft>
                <a:spcPts val="1200"/>
              </a:spcAft>
              <a:buNone/>
            </a:pPr>
            <a:r>
              <a:t/>
            </a:r>
            <a:endParaRPr sz="1600">
              <a:latin typeface="Georgia"/>
              <a:ea typeface="Georgia"/>
              <a:cs typeface="Georgia"/>
              <a:sym typeface="Georgia"/>
            </a:endParaRPr>
          </a:p>
        </p:txBody>
      </p:sp>
      <p:sp>
        <p:nvSpPr>
          <p:cNvPr id="2576" name="Google Shape;2576;p39"/>
          <p:cNvSpPr txBox="1"/>
          <p:nvPr>
            <p:ph idx="1" type="body"/>
          </p:nvPr>
        </p:nvSpPr>
        <p:spPr>
          <a:xfrm>
            <a:off x="4638600" y="1253250"/>
            <a:ext cx="4505400" cy="40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Georgia"/>
                <a:ea typeface="Georgia"/>
                <a:cs typeface="Georgia"/>
                <a:sym typeface="Georgia"/>
              </a:rPr>
              <a:t>The scent of autumn fills the air,</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reminders of days spent without a care.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This hallowed ground, where memories lie,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holds the past, as seasons sigh.</a:t>
            </a:r>
            <a:endParaRPr sz="1600">
              <a:latin typeface="Georgia"/>
              <a:ea typeface="Georgia"/>
              <a:cs typeface="Georgia"/>
              <a:sym typeface="Georgia"/>
            </a:endParaRPr>
          </a:p>
          <a:p>
            <a:pPr indent="0" lvl="0" marL="0" rtl="0" algn="l">
              <a:spcBef>
                <a:spcPts val="0"/>
              </a:spcBef>
              <a:spcAft>
                <a:spcPts val="0"/>
              </a:spcAft>
              <a:buNone/>
            </a:pPr>
            <a:r>
              <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In this serene, quiet place,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time holds still its weary pace.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Here, under the maple’s timeless spell,</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nostalgic hearts forever dwell.</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lnSpc>
                <a:spcPct val="115000"/>
              </a:lnSpc>
              <a:spcBef>
                <a:spcPts val="1200"/>
              </a:spcBef>
              <a:spcAft>
                <a:spcPts val="1200"/>
              </a:spcAft>
              <a:buNone/>
            </a:pPr>
            <a:r>
              <a:t/>
            </a:r>
            <a:endParaRPr sz="1600">
              <a:latin typeface="Georgia"/>
              <a:ea typeface="Georgia"/>
              <a:cs typeface="Georgia"/>
              <a:sym typeface="Georgi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0" name="Shape 2580"/>
        <p:cNvGrpSpPr/>
        <p:nvPr/>
      </p:nvGrpSpPr>
      <p:grpSpPr>
        <a:xfrm>
          <a:off x="0" y="0"/>
          <a:ext cx="0" cy="0"/>
          <a:chOff x="0" y="0"/>
          <a:chExt cx="0" cy="0"/>
        </a:xfrm>
      </p:grpSpPr>
      <p:sp>
        <p:nvSpPr>
          <p:cNvPr id="2581" name="Google Shape;2581;p40"/>
          <p:cNvSpPr txBox="1"/>
          <p:nvPr>
            <p:ph type="title"/>
          </p:nvPr>
        </p:nvSpPr>
        <p:spPr>
          <a:xfrm>
            <a:off x="1240950" y="546750"/>
            <a:ext cx="6662100" cy="70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Whispers of the </a:t>
            </a:r>
            <a:r>
              <a:rPr b="1" lang="en" sz="2500"/>
              <a:t>Old Maple</a:t>
            </a:r>
            <a:endParaRPr b="1" sz="2500"/>
          </a:p>
          <a:p>
            <a:pPr indent="0" lvl="0" marL="0" rtl="0" algn="ctr">
              <a:spcBef>
                <a:spcPts val="0"/>
              </a:spcBef>
              <a:spcAft>
                <a:spcPts val="0"/>
              </a:spcAft>
              <a:buNone/>
            </a:pPr>
            <a:r>
              <a:rPr lang="en" sz="1100"/>
              <a:t>by ChatGPT</a:t>
            </a:r>
            <a:endParaRPr sz="2500"/>
          </a:p>
        </p:txBody>
      </p:sp>
      <p:sp>
        <p:nvSpPr>
          <p:cNvPr id="2582" name="Google Shape;2582;p40"/>
          <p:cNvSpPr txBox="1"/>
          <p:nvPr>
            <p:ph idx="1" type="body"/>
          </p:nvPr>
        </p:nvSpPr>
        <p:spPr>
          <a:xfrm>
            <a:off x="610475" y="1253250"/>
            <a:ext cx="3930600" cy="3844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Georgia"/>
                <a:ea typeface="Georgia"/>
                <a:cs typeface="Georgia"/>
                <a:sym typeface="Georgia"/>
              </a:rPr>
              <a:t>In the heart of the forgotten park,</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beneath the old maple’s shadowy bark,</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whispers linger of children's laughter,</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echoes of joy, captured ever after.</a:t>
            </a:r>
            <a:endParaRPr sz="1600">
              <a:latin typeface="Georgia"/>
              <a:ea typeface="Georgia"/>
              <a:cs typeface="Georgia"/>
              <a:sym typeface="Georgia"/>
            </a:endParaRPr>
          </a:p>
          <a:p>
            <a:pPr indent="0" lvl="0" marL="0" rtl="0" algn="l">
              <a:spcBef>
                <a:spcPts val="0"/>
              </a:spcBef>
              <a:spcAft>
                <a:spcPts val="0"/>
              </a:spcAft>
              <a:buNone/>
            </a:pPr>
            <a:r>
              <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Leaves </a:t>
            </a:r>
            <a:r>
              <a:rPr b="1" lang="en" sz="1600">
                <a:latin typeface="Georgia"/>
                <a:ea typeface="Georgia"/>
                <a:cs typeface="Georgia"/>
                <a:sym typeface="Georgia"/>
              </a:rPr>
              <a:t>rustle with tales of yore,</a:t>
            </a:r>
            <a:endParaRPr b="1"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of sunlit dances and winters bore.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Each </a:t>
            </a:r>
            <a:r>
              <a:rPr b="1" lang="en" sz="1600">
                <a:latin typeface="Georgia"/>
                <a:ea typeface="Georgia"/>
                <a:cs typeface="Georgia"/>
                <a:sym typeface="Georgia"/>
              </a:rPr>
              <a:t>fallen leaf a story told,</a:t>
            </a:r>
            <a:endParaRPr b="1"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of youthful dreams, bold yet old.</a:t>
            </a:r>
            <a:endParaRPr sz="1600">
              <a:latin typeface="Georgia"/>
              <a:ea typeface="Georgia"/>
              <a:cs typeface="Georgia"/>
              <a:sym typeface="Georgia"/>
            </a:endParaRPr>
          </a:p>
          <a:p>
            <a:pPr indent="0" lvl="0" marL="0" rtl="0" algn="l">
              <a:spcBef>
                <a:spcPts val="0"/>
              </a:spcBef>
              <a:spcAft>
                <a:spcPts val="0"/>
              </a:spcAft>
              <a:buNone/>
            </a:pPr>
            <a:r>
              <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lnSpc>
                <a:spcPct val="115000"/>
              </a:lnSpc>
              <a:spcBef>
                <a:spcPts val="0"/>
              </a:spcBef>
              <a:spcAft>
                <a:spcPts val="1200"/>
              </a:spcAft>
              <a:buNone/>
            </a:pPr>
            <a:r>
              <a:t/>
            </a:r>
            <a:endParaRPr sz="1600">
              <a:latin typeface="Georgia"/>
              <a:ea typeface="Georgia"/>
              <a:cs typeface="Georgia"/>
              <a:sym typeface="Georgia"/>
            </a:endParaRPr>
          </a:p>
        </p:txBody>
      </p:sp>
      <p:sp>
        <p:nvSpPr>
          <p:cNvPr id="2583" name="Google Shape;2583;p40"/>
          <p:cNvSpPr txBox="1"/>
          <p:nvPr>
            <p:ph idx="1" type="body"/>
          </p:nvPr>
        </p:nvSpPr>
        <p:spPr>
          <a:xfrm>
            <a:off x="4638600" y="1253250"/>
            <a:ext cx="4505400" cy="408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latin typeface="Georgia"/>
                <a:ea typeface="Georgia"/>
                <a:cs typeface="Georgia"/>
                <a:sym typeface="Georgia"/>
              </a:rPr>
              <a:t>The scent of autumn fills the air,</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reminders of days spent without a care.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This hallowed ground, where memories lie,</a:t>
            </a:r>
            <a:endParaRPr sz="1600">
              <a:latin typeface="Georgia"/>
              <a:ea typeface="Georgia"/>
              <a:cs typeface="Georgia"/>
              <a:sym typeface="Georgia"/>
            </a:endParaRPr>
          </a:p>
          <a:p>
            <a:pPr indent="0" lvl="0" marL="0" rtl="0" algn="l">
              <a:spcBef>
                <a:spcPts val="0"/>
              </a:spcBef>
              <a:spcAft>
                <a:spcPts val="0"/>
              </a:spcAft>
              <a:buNone/>
            </a:pPr>
            <a:r>
              <a:rPr b="1" lang="en" sz="1600">
                <a:latin typeface="Georgia"/>
                <a:ea typeface="Georgia"/>
                <a:cs typeface="Georgia"/>
                <a:sym typeface="Georgia"/>
              </a:rPr>
              <a:t>holds the past, as seasons sigh.</a:t>
            </a:r>
            <a:endParaRPr b="1" sz="1600">
              <a:latin typeface="Georgia"/>
              <a:ea typeface="Georgia"/>
              <a:cs typeface="Georgia"/>
              <a:sym typeface="Georgia"/>
            </a:endParaRPr>
          </a:p>
          <a:p>
            <a:pPr indent="0" lvl="0" marL="0" rtl="0" algn="l">
              <a:spcBef>
                <a:spcPts val="0"/>
              </a:spcBef>
              <a:spcAft>
                <a:spcPts val="0"/>
              </a:spcAft>
              <a:buNone/>
            </a:pPr>
            <a:r>
              <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In this serene, quiet place,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time holds still its weary pace.</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Here, under the maple’s timeless spell,</a:t>
            </a:r>
            <a:endParaRPr sz="1600">
              <a:latin typeface="Georgia"/>
              <a:ea typeface="Georgia"/>
              <a:cs typeface="Georgia"/>
              <a:sym typeface="Georgia"/>
            </a:endParaRPr>
          </a:p>
          <a:p>
            <a:pPr indent="0" lvl="0" marL="0" rtl="0" algn="l">
              <a:spcBef>
                <a:spcPts val="0"/>
              </a:spcBef>
              <a:spcAft>
                <a:spcPts val="0"/>
              </a:spcAft>
              <a:buNone/>
            </a:pPr>
            <a:r>
              <a:rPr lang="en" sz="1600">
                <a:latin typeface="Georgia"/>
                <a:ea typeface="Georgia"/>
                <a:cs typeface="Georgia"/>
                <a:sym typeface="Georgia"/>
              </a:rPr>
              <a:t>nostalgic hearts forever dwell.</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lnSpc>
                <a:spcPct val="115000"/>
              </a:lnSpc>
              <a:spcBef>
                <a:spcPts val="1200"/>
              </a:spcBef>
              <a:spcAft>
                <a:spcPts val="1200"/>
              </a:spcAft>
              <a:buNone/>
            </a:pPr>
            <a:r>
              <a:t/>
            </a:r>
            <a:endParaRPr sz="1600">
              <a:latin typeface="Georgia"/>
              <a:ea typeface="Georgia"/>
              <a:cs typeface="Georgia"/>
              <a:sym typeface="Georgia"/>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7" name="Shape 2587"/>
        <p:cNvGrpSpPr/>
        <p:nvPr/>
      </p:nvGrpSpPr>
      <p:grpSpPr>
        <a:xfrm>
          <a:off x="0" y="0"/>
          <a:ext cx="0" cy="0"/>
          <a:chOff x="0" y="0"/>
          <a:chExt cx="0" cy="0"/>
        </a:xfrm>
      </p:grpSpPr>
      <p:sp>
        <p:nvSpPr>
          <p:cNvPr id="2588" name="Google Shape;2588;p41"/>
          <p:cNvSpPr txBox="1"/>
          <p:nvPr>
            <p:ph type="title"/>
          </p:nvPr>
        </p:nvSpPr>
        <p:spPr>
          <a:xfrm>
            <a:off x="1240950" y="546750"/>
            <a:ext cx="6662100" cy="70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“Perfection has no style.”</a:t>
            </a:r>
            <a:endParaRPr sz="2500"/>
          </a:p>
          <a:p>
            <a:pPr indent="0" lvl="0" marL="0" rtl="0" algn="ctr">
              <a:spcBef>
                <a:spcPts val="0"/>
              </a:spcBef>
              <a:spcAft>
                <a:spcPts val="0"/>
              </a:spcAft>
              <a:buNone/>
            </a:pPr>
            <a:r>
              <a:rPr lang="en" sz="1100"/>
              <a:t>Miguel Najdorf, Chess Grandmaster</a:t>
            </a:r>
            <a:endParaRPr sz="2500"/>
          </a:p>
        </p:txBody>
      </p:sp>
      <p:sp>
        <p:nvSpPr>
          <p:cNvPr id="2589" name="Google Shape;2589;p41"/>
          <p:cNvSpPr txBox="1"/>
          <p:nvPr>
            <p:ph idx="1" type="body"/>
          </p:nvPr>
        </p:nvSpPr>
        <p:spPr>
          <a:xfrm>
            <a:off x="610475" y="1526600"/>
            <a:ext cx="8196900" cy="3571200"/>
          </a:xfrm>
          <a:prstGeom prst="rect">
            <a:avLst/>
          </a:prstGeom>
        </p:spPr>
        <p:txBody>
          <a:bodyPr anchorCtr="0" anchor="t" bIns="91425" lIns="91425" spcFirstLastPara="1" rIns="91425" wrap="square" tIns="91425">
            <a:noAutofit/>
          </a:bodyPr>
          <a:lstStyle/>
          <a:p>
            <a:pPr indent="-374650" lvl="0" marL="457200" rtl="0" algn="l">
              <a:spcBef>
                <a:spcPts val="0"/>
              </a:spcBef>
              <a:spcAft>
                <a:spcPts val="0"/>
              </a:spcAft>
              <a:buSzPts val="2300"/>
              <a:buFont typeface="Georgia"/>
              <a:buChar char="●"/>
            </a:pPr>
            <a:r>
              <a:rPr b="1" lang="en" sz="2300">
                <a:latin typeface="Georgia"/>
                <a:ea typeface="Georgia"/>
                <a:cs typeface="Georgia"/>
                <a:sym typeface="Georgia"/>
              </a:rPr>
              <a:t>TS Eliot:</a:t>
            </a:r>
            <a:r>
              <a:rPr lang="en" sz="2300">
                <a:latin typeface="Georgia"/>
                <a:ea typeface="Georgia"/>
                <a:cs typeface="Georgia"/>
                <a:sym typeface="Georgia"/>
              </a:rPr>
              <a:t> Tradition and Individual Talent</a:t>
            </a:r>
            <a:endParaRPr sz="2300">
              <a:latin typeface="Georgia"/>
              <a:ea typeface="Georgia"/>
              <a:cs typeface="Georgia"/>
              <a:sym typeface="Georgia"/>
            </a:endParaRPr>
          </a:p>
          <a:p>
            <a:pPr indent="-374650" lvl="0" marL="457200" rtl="0" algn="l">
              <a:spcBef>
                <a:spcPts val="0"/>
              </a:spcBef>
              <a:spcAft>
                <a:spcPts val="0"/>
              </a:spcAft>
              <a:buSzPts val="2300"/>
              <a:buFont typeface="Georgia"/>
              <a:buChar char="●"/>
            </a:pPr>
            <a:r>
              <a:rPr lang="en" sz="2300">
                <a:latin typeface="Georgia"/>
                <a:ea typeface="Georgia"/>
                <a:cs typeface="Georgia"/>
                <a:sym typeface="Georgia"/>
              </a:rPr>
              <a:t>Paradoxically, the poet should </a:t>
            </a:r>
            <a:r>
              <a:rPr b="1" lang="en" sz="2300">
                <a:latin typeface="Georgia"/>
                <a:ea typeface="Georgia"/>
                <a:cs typeface="Georgia"/>
                <a:sym typeface="Georgia"/>
              </a:rPr>
              <a:t>disappear</a:t>
            </a:r>
            <a:r>
              <a:rPr lang="en" sz="2300">
                <a:latin typeface="Georgia"/>
                <a:ea typeface="Georgia"/>
                <a:cs typeface="Georgia"/>
                <a:sym typeface="Georgia"/>
              </a:rPr>
              <a:t> in their poetry</a:t>
            </a:r>
            <a:endParaRPr sz="2300">
              <a:latin typeface="Georgia"/>
              <a:ea typeface="Georgia"/>
              <a:cs typeface="Georgia"/>
              <a:sym typeface="Georgia"/>
            </a:endParaRPr>
          </a:p>
          <a:p>
            <a:pPr indent="-374650" lvl="0" marL="457200" rtl="0" algn="l">
              <a:spcBef>
                <a:spcPts val="0"/>
              </a:spcBef>
              <a:spcAft>
                <a:spcPts val="0"/>
              </a:spcAft>
              <a:buSzPts val="2300"/>
              <a:buFont typeface="Georgia"/>
              <a:buChar char="●"/>
            </a:pPr>
            <a:r>
              <a:rPr lang="en" sz="2300">
                <a:latin typeface="Georgia"/>
                <a:ea typeface="Georgia"/>
                <a:cs typeface="Georgia"/>
                <a:sym typeface="Georgia"/>
              </a:rPr>
              <a:t>Poets are just </a:t>
            </a:r>
            <a:r>
              <a:rPr b="1" lang="en" sz="2300">
                <a:latin typeface="Georgia"/>
                <a:ea typeface="Georgia"/>
                <a:cs typeface="Georgia"/>
                <a:sym typeface="Georgia"/>
              </a:rPr>
              <a:t>catalysts</a:t>
            </a:r>
            <a:r>
              <a:rPr lang="en" sz="2300">
                <a:latin typeface="Georgia"/>
                <a:ea typeface="Georgia"/>
                <a:cs typeface="Georgia"/>
                <a:sym typeface="Georgia"/>
              </a:rPr>
              <a:t>: connecting disparate ideas</a:t>
            </a:r>
            <a:endParaRPr sz="2300">
              <a:latin typeface="Georgia"/>
              <a:ea typeface="Georgia"/>
              <a:cs typeface="Georgia"/>
              <a:sym typeface="Georgia"/>
            </a:endParaRPr>
          </a:p>
          <a:p>
            <a:pPr indent="-374650" lvl="0" marL="457200" rtl="0" algn="l">
              <a:spcBef>
                <a:spcPts val="0"/>
              </a:spcBef>
              <a:spcAft>
                <a:spcPts val="0"/>
              </a:spcAft>
              <a:buSzPts val="2300"/>
              <a:buFont typeface="Georgia"/>
              <a:buChar char="●"/>
            </a:pPr>
            <a:r>
              <a:rPr lang="en" sz="2300">
                <a:latin typeface="Georgia"/>
                <a:ea typeface="Georgia"/>
                <a:cs typeface="Georgia"/>
                <a:sym typeface="Georgia"/>
              </a:rPr>
              <a:t>As a mathematical model, this is exactly what </a:t>
            </a:r>
            <a:r>
              <a:rPr b="1" lang="en" sz="2300">
                <a:latin typeface="Georgia"/>
                <a:ea typeface="Georgia"/>
                <a:cs typeface="Georgia"/>
                <a:sym typeface="Georgia"/>
              </a:rPr>
              <a:t>neural networks</a:t>
            </a:r>
            <a:r>
              <a:rPr lang="en" sz="2300">
                <a:latin typeface="Georgia"/>
                <a:ea typeface="Georgia"/>
                <a:cs typeface="Georgia"/>
                <a:sym typeface="Georgia"/>
              </a:rPr>
              <a:t> are architected to do</a:t>
            </a:r>
            <a:endParaRPr sz="2600">
              <a:latin typeface="Georgia"/>
              <a:ea typeface="Georgia"/>
              <a:cs typeface="Georgia"/>
              <a:sym typeface="Georgia"/>
            </a:endParaRPr>
          </a:p>
          <a:p>
            <a:pPr indent="0" lvl="0" marL="0" rtl="0" algn="l">
              <a:spcBef>
                <a:spcPts val="0"/>
              </a:spcBef>
              <a:spcAft>
                <a:spcPts val="0"/>
              </a:spcAft>
              <a:buNone/>
            </a:pPr>
            <a:r>
              <a:t/>
            </a:r>
            <a:endParaRPr sz="2300">
              <a:latin typeface="Georgia"/>
              <a:ea typeface="Georgia"/>
              <a:cs typeface="Georgia"/>
              <a:sym typeface="Georgia"/>
            </a:endParaRPr>
          </a:p>
          <a:p>
            <a:pPr indent="0" lvl="0" marL="0" rtl="0" algn="l">
              <a:spcBef>
                <a:spcPts val="1200"/>
              </a:spcBef>
              <a:spcAft>
                <a:spcPts val="0"/>
              </a:spcAft>
              <a:buNone/>
            </a:pPr>
            <a:r>
              <a:t/>
            </a:r>
            <a:endParaRPr sz="2300">
              <a:latin typeface="Georgia"/>
              <a:ea typeface="Georgia"/>
              <a:cs typeface="Georgia"/>
              <a:sym typeface="Georgia"/>
            </a:endParaRPr>
          </a:p>
          <a:p>
            <a:pPr indent="0" lvl="0" marL="0" rtl="0" algn="l">
              <a:spcBef>
                <a:spcPts val="1200"/>
              </a:spcBef>
              <a:spcAft>
                <a:spcPts val="0"/>
              </a:spcAft>
              <a:buNone/>
            </a:pPr>
            <a:r>
              <a:t/>
            </a:r>
            <a:endParaRPr sz="2300">
              <a:latin typeface="Georgia"/>
              <a:ea typeface="Georgia"/>
              <a:cs typeface="Georgia"/>
              <a:sym typeface="Georgia"/>
            </a:endParaRPr>
          </a:p>
          <a:p>
            <a:pPr indent="0" lvl="0" marL="0" rtl="0" algn="l">
              <a:lnSpc>
                <a:spcPct val="115000"/>
              </a:lnSpc>
              <a:spcBef>
                <a:spcPts val="0"/>
              </a:spcBef>
              <a:spcAft>
                <a:spcPts val="1200"/>
              </a:spcAft>
              <a:buNone/>
            </a:pPr>
            <a:r>
              <a:t/>
            </a:r>
            <a:endParaRPr sz="2300">
              <a:latin typeface="Georgia"/>
              <a:ea typeface="Georgia"/>
              <a:cs typeface="Georgia"/>
              <a:sym typeface="Georgia"/>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93" name="Shape 2593"/>
        <p:cNvGrpSpPr/>
        <p:nvPr/>
      </p:nvGrpSpPr>
      <p:grpSpPr>
        <a:xfrm>
          <a:off x="0" y="0"/>
          <a:ext cx="0" cy="0"/>
          <a:chOff x="0" y="0"/>
          <a:chExt cx="0" cy="0"/>
        </a:xfrm>
      </p:grpSpPr>
      <p:sp>
        <p:nvSpPr>
          <p:cNvPr id="2594" name="Google Shape;2594;p42"/>
          <p:cNvSpPr txBox="1"/>
          <p:nvPr>
            <p:ph type="title"/>
          </p:nvPr>
        </p:nvSpPr>
        <p:spPr>
          <a:xfrm>
            <a:off x="713225" y="2850200"/>
            <a:ext cx="3000000" cy="1005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6000"/>
              <a:t>Nature</a:t>
            </a:r>
            <a:endParaRPr sz="6000"/>
          </a:p>
        </p:txBody>
      </p:sp>
      <p:grpSp>
        <p:nvGrpSpPr>
          <p:cNvPr id="2595" name="Google Shape;2595;p42"/>
          <p:cNvGrpSpPr/>
          <p:nvPr/>
        </p:nvGrpSpPr>
        <p:grpSpPr>
          <a:xfrm>
            <a:off x="4144719" y="704353"/>
            <a:ext cx="4463912" cy="3899655"/>
            <a:chOff x="4144719" y="704353"/>
            <a:chExt cx="4463912" cy="3899655"/>
          </a:xfrm>
        </p:grpSpPr>
        <p:grpSp>
          <p:nvGrpSpPr>
            <p:cNvPr id="2596" name="Google Shape;2596;p42"/>
            <p:cNvGrpSpPr/>
            <p:nvPr/>
          </p:nvGrpSpPr>
          <p:grpSpPr>
            <a:xfrm rot="8100000">
              <a:off x="7558052" y="2959910"/>
              <a:ext cx="522836" cy="901774"/>
              <a:chOff x="2327675" y="2655225"/>
              <a:chExt cx="280225" cy="483325"/>
            </a:xfrm>
          </p:grpSpPr>
          <p:sp>
            <p:nvSpPr>
              <p:cNvPr id="2597" name="Google Shape;2597;p42"/>
              <p:cNvSpPr/>
              <p:nvPr/>
            </p:nvSpPr>
            <p:spPr>
              <a:xfrm>
                <a:off x="2429400" y="2714875"/>
                <a:ext cx="157650" cy="423675"/>
              </a:xfrm>
              <a:custGeom>
                <a:rect b="b" l="l" r="r" t="t"/>
                <a:pathLst>
                  <a:path extrusionOk="0" fill="none" h="16947" w="6306">
                    <a:moveTo>
                      <a:pt x="6305" y="16946"/>
                    </a:moveTo>
                    <a:cubicBezTo>
                      <a:pt x="2903" y="11876"/>
                      <a:pt x="735" y="6039"/>
                      <a:pt x="1"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2"/>
              <p:cNvSpPr/>
              <p:nvPr/>
            </p:nvSpPr>
            <p:spPr>
              <a:xfrm>
                <a:off x="2376875" y="2844975"/>
                <a:ext cx="100100" cy="74250"/>
              </a:xfrm>
              <a:custGeom>
                <a:rect b="b" l="l" r="r" t="t"/>
                <a:pathLst>
                  <a:path extrusionOk="0" fill="none" h="2970" w="4004">
                    <a:moveTo>
                      <a:pt x="4003" y="2969"/>
                    </a:moveTo>
                    <a:cubicBezTo>
                      <a:pt x="2435" y="2336"/>
                      <a:pt x="1034" y="1302"/>
                      <a:pt x="0"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2"/>
              <p:cNvSpPr/>
              <p:nvPr/>
            </p:nvSpPr>
            <p:spPr>
              <a:xfrm>
                <a:off x="2536975" y="2940050"/>
                <a:ext cx="11700" cy="103425"/>
              </a:xfrm>
              <a:custGeom>
                <a:rect b="b" l="l" r="r" t="t"/>
                <a:pathLst>
                  <a:path extrusionOk="0" fill="none" h="4137" w="468">
                    <a:moveTo>
                      <a:pt x="1" y="4137"/>
                    </a:moveTo>
                    <a:cubicBezTo>
                      <a:pt x="201" y="2769"/>
                      <a:pt x="368" y="1368"/>
                      <a:pt x="468"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2"/>
              <p:cNvSpPr/>
              <p:nvPr/>
            </p:nvSpPr>
            <p:spPr>
              <a:xfrm>
                <a:off x="2391875" y="2655225"/>
                <a:ext cx="75075" cy="67575"/>
              </a:xfrm>
              <a:custGeom>
                <a:rect b="b" l="l" r="r" t="t"/>
                <a:pathLst>
                  <a:path extrusionOk="0" h="2703" w="3003">
                    <a:moveTo>
                      <a:pt x="1502" y="1"/>
                    </a:moveTo>
                    <a:cubicBezTo>
                      <a:pt x="1380" y="1"/>
                      <a:pt x="1256" y="17"/>
                      <a:pt x="1135" y="52"/>
                    </a:cubicBezTo>
                    <a:cubicBezTo>
                      <a:pt x="434" y="252"/>
                      <a:pt x="1" y="1019"/>
                      <a:pt x="234" y="1720"/>
                    </a:cubicBezTo>
                    <a:cubicBezTo>
                      <a:pt x="401" y="2304"/>
                      <a:pt x="939" y="2703"/>
                      <a:pt x="1539" y="2703"/>
                    </a:cubicBezTo>
                    <a:cubicBezTo>
                      <a:pt x="1659" y="2703"/>
                      <a:pt x="1780" y="2687"/>
                      <a:pt x="1902" y="2654"/>
                    </a:cubicBezTo>
                    <a:cubicBezTo>
                      <a:pt x="2603" y="2420"/>
                      <a:pt x="3003" y="1686"/>
                      <a:pt x="2803" y="986"/>
                    </a:cubicBezTo>
                    <a:cubicBezTo>
                      <a:pt x="2637" y="379"/>
                      <a:pt x="2084" y="1"/>
                      <a:pt x="1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2"/>
              <p:cNvSpPr/>
              <p:nvPr/>
            </p:nvSpPr>
            <p:spPr>
              <a:xfrm>
                <a:off x="2406900" y="2667325"/>
                <a:ext cx="46725" cy="42325"/>
              </a:xfrm>
              <a:custGeom>
                <a:rect b="b" l="l" r="r" t="t"/>
                <a:pathLst>
                  <a:path extrusionOk="0" h="1693" w="1869">
                    <a:moveTo>
                      <a:pt x="928" y="0"/>
                    </a:moveTo>
                    <a:cubicBezTo>
                      <a:pt x="853" y="0"/>
                      <a:pt x="777" y="11"/>
                      <a:pt x="701" y="35"/>
                    </a:cubicBezTo>
                    <a:cubicBezTo>
                      <a:pt x="234" y="168"/>
                      <a:pt x="0" y="602"/>
                      <a:pt x="134" y="1069"/>
                    </a:cubicBezTo>
                    <a:cubicBezTo>
                      <a:pt x="218" y="1464"/>
                      <a:pt x="566" y="1692"/>
                      <a:pt x="954" y="1692"/>
                    </a:cubicBezTo>
                    <a:cubicBezTo>
                      <a:pt x="1024" y="1692"/>
                      <a:pt x="1096" y="1685"/>
                      <a:pt x="1168" y="1669"/>
                    </a:cubicBezTo>
                    <a:cubicBezTo>
                      <a:pt x="1635" y="1536"/>
                      <a:pt x="1868" y="1069"/>
                      <a:pt x="1735" y="602"/>
                    </a:cubicBezTo>
                    <a:cubicBezTo>
                      <a:pt x="1597" y="245"/>
                      <a:pt x="1278" y="0"/>
                      <a:pt x="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2"/>
              <p:cNvSpPr/>
              <p:nvPr/>
            </p:nvSpPr>
            <p:spPr>
              <a:xfrm>
                <a:off x="2416075" y="2675700"/>
                <a:ext cx="27525" cy="26700"/>
              </a:xfrm>
              <a:custGeom>
                <a:rect b="b" l="l" r="r" t="t"/>
                <a:pathLst>
                  <a:path extrusionOk="0" fill="none" h="1068" w="1101">
                    <a:moveTo>
                      <a:pt x="1001" y="400"/>
                    </a:moveTo>
                    <a:cubicBezTo>
                      <a:pt x="1101" y="667"/>
                      <a:pt x="934" y="901"/>
                      <a:pt x="667" y="1001"/>
                    </a:cubicBezTo>
                    <a:cubicBezTo>
                      <a:pt x="434" y="1068"/>
                      <a:pt x="167" y="901"/>
                      <a:pt x="100" y="667"/>
                    </a:cubicBezTo>
                    <a:cubicBezTo>
                      <a:pt x="0" y="400"/>
                      <a:pt x="167" y="167"/>
                      <a:pt x="434" y="67"/>
                    </a:cubicBezTo>
                    <a:cubicBezTo>
                      <a:pt x="667" y="0"/>
                      <a:pt x="934" y="167"/>
                      <a:pt x="1001" y="400"/>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2"/>
              <p:cNvSpPr/>
              <p:nvPr/>
            </p:nvSpPr>
            <p:spPr>
              <a:xfrm>
                <a:off x="2420225" y="2674100"/>
                <a:ext cx="78425" cy="70450"/>
              </a:xfrm>
              <a:custGeom>
                <a:rect b="b" l="l" r="r" t="t"/>
                <a:pathLst>
                  <a:path extrusionOk="0" h="2818" w="3137">
                    <a:moveTo>
                      <a:pt x="1602" y="1"/>
                    </a:moveTo>
                    <a:cubicBezTo>
                      <a:pt x="1461" y="1"/>
                      <a:pt x="1316" y="21"/>
                      <a:pt x="1168" y="64"/>
                    </a:cubicBezTo>
                    <a:cubicBezTo>
                      <a:pt x="434" y="298"/>
                      <a:pt x="1" y="1031"/>
                      <a:pt x="201" y="1799"/>
                    </a:cubicBezTo>
                    <a:cubicBezTo>
                      <a:pt x="422" y="2434"/>
                      <a:pt x="962" y="2817"/>
                      <a:pt x="1577" y="2817"/>
                    </a:cubicBezTo>
                    <a:cubicBezTo>
                      <a:pt x="1705" y="2817"/>
                      <a:pt x="1837" y="2801"/>
                      <a:pt x="1969" y="2766"/>
                    </a:cubicBezTo>
                    <a:cubicBezTo>
                      <a:pt x="2703" y="2499"/>
                      <a:pt x="3136" y="1765"/>
                      <a:pt x="2936" y="998"/>
                    </a:cubicBezTo>
                    <a:cubicBezTo>
                      <a:pt x="2746" y="400"/>
                      <a:pt x="2222" y="1"/>
                      <a:pt x="16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2"/>
              <p:cNvSpPr/>
              <p:nvPr/>
            </p:nvSpPr>
            <p:spPr>
              <a:xfrm>
                <a:off x="2369375" y="2676000"/>
                <a:ext cx="70075" cy="62275"/>
              </a:xfrm>
              <a:custGeom>
                <a:rect b="b" l="l" r="r" t="t"/>
                <a:pathLst>
                  <a:path extrusionOk="0" h="2491" w="2803">
                    <a:moveTo>
                      <a:pt x="1388" y="0"/>
                    </a:moveTo>
                    <a:cubicBezTo>
                      <a:pt x="1270" y="0"/>
                      <a:pt x="1151" y="18"/>
                      <a:pt x="1034" y="55"/>
                    </a:cubicBezTo>
                    <a:cubicBezTo>
                      <a:pt x="367" y="255"/>
                      <a:pt x="0" y="922"/>
                      <a:pt x="200" y="1589"/>
                    </a:cubicBezTo>
                    <a:cubicBezTo>
                      <a:pt x="361" y="2126"/>
                      <a:pt x="825" y="2490"/>
                      <a:pt x="1347" y="2490"/>
                    </a:cubicBezTo>
                    <a:cubicBezTo>
                      <a:pt x="1474" y="2490"/>
                      <a:pt x="1604" y="2469"/>
                      <a:pt x="1735" y="2423"/>
                    </a:cubicBezTo>
                    <a:cubicBezTo>
                      <a:pt x="2402" y="2223"/>
                      <a:pt x="2802" y="1556"/>
                      <a:pt x="2569" y="889"/>
                    </a:cubicBezTo>
                    <a:cubicBezTo>
                      <a:pt x="2405" y="345"/>
                      <a:pt x="1909" y="0"/>
                      <a:pt x="1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2"/>
              <p:cNvSpPr/>
              <p:nvPr/>
            </p:nvSpPr>
            <p:spPr>
              <a:xfrm>
                <a:off x="2327675" y="2797225"/>
                <a:ext cx="75900" cy="67375"/>
              </a:xfrm>
              <a:custGeom>
                <a:rect b="b" l="l" r="r" t="t"/>
                <a:pathLst>
                  <a:path extrusionOk="0" h="2695" w="3036">
                    <a:moveTo>
                      <a:pt x="1482" y="1"/>
                    </a:moveTo>
                    <a:cubicBezTo>
                      <a:pt x="997" y="1"/>
                      <a:pt x="538" y="287"/>
                      <a:pt x="300" y="810"/>
                    </a:cubicBezTo>
                    <a:cubicBezTo>
                      <a:pt x="0" y="1510"/>
                      <a:pt x="300" y="2311"/>
                      <a:pt x="968" y="2578"/>
                    </a:cubicBezTo>
                    <a:cubicBezTo>
                      <a:pt x="1152" y="2657"/>
                      <a:pt x="1341" y="2694"/>
                      <a:pt x="1525" y="2694"/>
                    </a:cubicBezTo>
                    <a:cubicBezTo>
                      <a:pt x="2040" y="2694"/>
                      <a:pt x="2514" y="2402"/>
                      <a:pt x="2735" y="1911"/>
                    </a:cubicBezTo>
                    <a:cubicBezTo>
                      <a:pt x="3036" y="1210"/>
                      <a:pt x="2735" y="410"/>
                      <a:pt x="2068" y="143"/>
                    </a:cubicBezTo>
                    <a:cubicBezTo>
                      <a:pt x="1877" y="47"/>
                      <a:pt x="1677" y="1"/>
                      <a:pt x="1482" y="1"/>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2"/>
              <p:cNvSpPr/>
              <p:nvPr/>
            </p:nvSpPr>
            <p:spPr>
              <a:xfrm>
                <a:off x="2341850" y="2809550"/>
                <a:ext cx="47550" cy="42875"/>
              </a:xfrm>
              <a:custGeom>
                <a:rect b="b" l="l" r="r" t="t"/>
                <a:pathLst>
                  <a:path extrusionOk="0" h="1715" w="1902">
                    <a:moveTo>
                      <a:pt x="950" y="0"/>
                    </a:moveTo>
                    <a:cubicBezTo>
                      <a:pt x="642" y="0"/>
                      <a:pt x="335" y="181"/>
                      <a:pt x="167" y="517"/>
                    </a:cubicBezTo>
                    <a:cubicBezTo>
                      <a:pt x="0" y="917"/>
                      <a:pt x="167" y="1418"/>
                      <a:pt x="601" y="1651"/>
                    </a:cubicBezTo>
                    <a:cubicBezTo>
                      <a:pt x="703" y="1694"/>
                      <a:pt x="813" y="1715"/>
                      <a:pt x="922" y="1715"/>
                    </a:cubicBezTo>
                    <a:cubicBezTo>
                      <a:pt x="1240" y="1715"/>
                      <a:pt x="1561" y="1540"/>
                      <a:pt x="1735" y="1218"/>
                    </a:cubicBezTo>
                    <a:cubicBezTo>
                      <a:pt x="1902" y="817"/>
                      <a:pt x="1735" y="317"/>
                      <a:pt x="1301" y="83"/>
                    </a:cubicBezTo>
                    <a:cubicBezTo>
                      <a:pt x="1189" y="27"/>
                      <a:pt x="1069" y="0"/>
                      <a:pt x="9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2"/>
              <p:cNvSpPr/>
              <p:nvPr/>
            </p:nvSpPr>
            <p:spPr>
              <a:xfrm>
                <a:off x="2352675" y="2817450"/>
                <a:ext cx="26725" cy="26725"/>
              </a:xfrm>
              <a:custGeom>
                <a:rect b="b" l="l" r="r" t="t"/>
                <a:pathLst>
                  <a:path extrusionOk="0" fill="none" h="1069" w="1069">
                    <a:moveTo>
                      <a:pt x="735" y="101"/>
                    </a:moveTo>
                    <a:cubicBezTo>
                      <a:pt x="1002" y="234"/>
                      <a:pt x="1068" y="501"/>
                      <a:pt x="968" y="735"/>
                    </a:cubicBezTo>
                    <a:cubicBezTo>
                      <a:pt x="835" y="1002"/>
                      <a:pt x="568" y="1068"/>
                      <a:pt x="334" y="935"/>
                    </a:cubicBezTo>
                    <a:cubicBezTo>
                      <a:pt x="68" y="801"/>
                      <a:pt x="1" y="568"/>
                      <a:pt x="134" y="334"/>
                    </a:cubicBezTo>
                    <a:cubicBezTo>
                      <a:pt x="201" y="101"/>
                      <a:pt x="501" y="1"/>
                      <a:pt x="735" y="101"/>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2"/>
              <p:cNvSpPr/>
              <p:nvPr/>
            </p:nvSpPr>
            <p:spPr>
              <a:xfrm>
                <a:off x="2361850" y="2786200"/>
                <a:ext cx="79250" cy="68875"/>
              </a:xfrm>
              <a:custGeom>
                <a:rect b="b" l="l" r="r" t="t"/>
                <a:pathLst>
                  <a:path extrusionOk="0" h="2755" w="3170">
                    <a:moveTo>
                      <a:pt x="1600" y="0"/>
                    </a:moveTo>
                    <a:cubicBezTo>
                      <a:pt x="1066" y="0"/>
                      <a:pt x="555" y="293"/>
                      <a:pt x="334" y="784"/>
                    </a:cubicBezTo>
                    <a:cubicBezTo>
                      <a:pt x="1" y="1451"/>
                      <a:pt x="301" y="2285"/>
                      <a:pt x="1002" y="2619"/>
                    </a:cubicBezTo>
                    <a:cubicBezTo>
                      <a:pt x="1187" y="2711"/>
                      <a:pt x="1384" y="2755"/>
                      <a:pt x="1581" y="2755"/>
                    </a:cubicBezTo>
                    <a:cubicBezTo>
                      <a:pt x="2093" y="2755"/>
                      <a:pt x="2595" y="2458"/>
                      <a:pt x="2836" y="1951"/>
                    </a:cubicBezTo>
                    <a:cubicBezTo>
                      <a:pt x="3170" y="1284"/>
                      <a:pt x="2870" y="450"/>
                      <a:pt x="2169" y="117"/>
                    </a:cubicBezTo>
                    <a:cubicBezTo>
                      <a:pt x="1984" y="38"/>
                      <a:pt x="1791" y="0"/>
                      <a:pt x="1600"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2"/>
              <p:cNvSpPr/>
              <p:nvPr/>
            </p:nvSpPr>
            <p:spPr>
              <a:xfrm>
                <a:off x="2327675" y="2831200"/>
                <a:ext cx="70075" cy="62250"/>
              </a:xfrm>
              <a:custGeom>
                <a:rect b="b" l="l" r="r" t="t"/>
                <a:pathLst>
                  <a:path extrusionOk="0" h="2490" w="2803">
                    <a:moveTo>
                      <a:pt x="1390" y="0"/>
                    </a:moveTo>
                    <a:cubicBezTo>
                      <a:pt x="910" y="0"/>
                      <a:pt x="429" y="279"/>
                      <a:pt x="234" y="718"/>
                    </a:cubicBezTo>
                    <a:cubicBezTo>
                      <a:pt x="0" y="1352"/>
                      <a:pt x="234" y="2119"/>
                      <a:pt x="867" y="2386"/>
                    </a:cubicBezTo>
                    <a:cubicBezTo>
                      <a:pt x="1034" y="2456"/>
                      <a:pt x="1212" y="2490"/>
                      <a:pt x="1389" y="2490"/>
                    </a:cubicBezTo>
                    <a:cubicBezTo>
                      <a:pt x="1883" y="2490"/>
                      <a:pt x="2363" y="2228"/>
                      <a:pt x="2535" y="1786"/>
                    </a:cubicBezTo>
                    <a:cubicBezTo>
                      <a:pt x="2802" y="1152"/>
                      <a:pt x="2535" y="385"/>
                      <a:pt x="1902" y="118"/>
                    </a:cubicBezTo>
                    <a:cubicBezTo>
                      <a:pt x="1741" y="38"/>
                      <a:pt x="1565" y="0"/>
                      <a:pt x="1390"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2"/>
              <p:cNvSpPr/>
              <p:nvPr/>
            </p:nvSpPr>
            <p:spPr>
              <a:xfrm>
                <a:off x="2515300" y="2871675"/>
                <a:ext cx="66750" cy="66725"/>
              </a:xfrm>
              <a:custGeom>
                <a:rect b="b" l="l" r="r" t="t"/>
                <a:pathLst>
                  <a:path extrusionOk="0" h="2669" w="2670">
                    <a:moveTo>
                      <a:pt x="1335" y="0"/>
                    </a:moveTo>
                    <a:cubicBezTo>
                      <a:pt x="568" y="0"/>
                      <a:pt x="1" y="567"/>
                      <a:pt x="1" y="1334"/>
                    </a:cubicBezTo>
                    <a:cubicBezTo>
                      <a:pt x="1" y="2068"/>
                      <a:pt x="568" y="2669"/>
                      <a:pt x="1335" y="2669"/>
                    </a:cubicBezTo>
                    <a:cubicBezTo>
                      <a:pt x="2069" y="2669"/>
                      <a:pt x="2669" y="2068"/>
                      <a:pt x="2669" y="1334"/>
                    </a:cubicBezTo>
                    <a:cubicBezTo>
                      <a:pt x="2669" y="567"/>
                      <a:pt x="2069" y="0"/>
                      <a:pt x="1335"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2"/>
              <p:cNvSpPr/>
              <p:nvPr/>
            </p:nvSpPr>
            <p:spPr>
              <a:xfrm>
                <a:off x="2527800" y="2884175"/>
                <a:ext cx="41725" cy="41725"/>
              </a:xfrm>
              <a:custGeom>
                <a:rect b="b" l="l" r="r" t="t"/>
                <a:pathLst>
                  <a:path extrusionOk="0" h="1669" w="1669">
                    <a:moveTo>
                      <a:pt x="835" y="0"/>
                    </a:moveTo>
                    <a:cubicBezTo>
                      <a:pt x="368" y="0"/>
                      <a:pt x="1" y="367"/>
                      <a:pt x="1" y="834"/>
                    </a:cubicBezTo>
                    <a:cubicBezTo>
                      <a:pt x="1" y="1268"/>
                      <a:pt x="368" y="1668"/>
                      <a:pt x="835" y="1668"/>
                    </a:cubicBezTo>
                    <a:cubicBezTo>
                      <a:pt x="1302" y="1668"/>
                      <a:pt x="1669" y="1268"/>
                      <a:pt x="1669" y="834"/>
                    </a:cubicBezTo>
                    <a:cubicBezTo>
                      <a:pt x="1669" y="367"/>
                      <a:pt x="1302"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2"/>
              <p:cNvSpPr/>
              <p:nvPr/>
            </p:nvSpPr>
            <p:spPr>
              <a:xfrm>
                <a:off x="2536975" y="2893350"/>
                <a:ext cx="23375" cy="22550"/>
              </a:xfrm>
              <a:custGeom>
                <a:rect b="b" l="l" r="r" t="t"/>
                <a:pathLst>
                  <a:path extrusionOk="0" fill="none" h="902" w="935">
                    <a:moveTo>
                      <a:pt x="935" y="467"/>
                    </a:moveTo>
                    <a:cubicBezTo>
                      <a:pt x="935" y="701"/>
                      <a:pt x="701" y="901"/>
                      <a:pt x="468" y="901"/>
                    </a:cubicBezTo>
                    <a:cubicBezTo>
                      <a:pt x="201" y="901"/>
                      <a:pt x="1" y="701"/>
                      <a:pt x="1" y="467"/>
                    </a:cubicBezTo>
                    <a:cubicBezTo>
                      <a:pt x="1" y="201"/>
                      <a:pt x="201" y="0"/>
                      <a:pt x="468" y="0"/>
                    </a:cubicBezTo>
                    <a:cubicBezTo>
                      <a:pt x="701" y="0"/>
                      <a:pt x="935" y="201"/>
                      <a:pt x="935" y="4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2"/>
              <p:cNvSpPr/>
              <p:nvPr/>
            </p:nvSpPr>
            <p:spPr>
              <a:xfrm>
                <a:off x="2536975" y="2897525"/>
                <a:ext cx="70925" cy="70900"/>
              </a:xfrm>
              <a:custGeom>
                <a:rect b="b" l="l" r="r" t="t"/>
                <a:pathLst>
                  <a:path extrusionOk="0" h="2836" w="2837">
                    <a:moveTo>
                      <a:pt x="1435" y="0"/>
                    </a:moveTo>
                    <a:cubicBezTo>
                      <a:pt x="635" y="0"/>
                      <a:pt x="1" y="634"/>
                      <a:pt x="1" y="1401"/>
                    </a:cubicBezTo>
                    <a:cubicBezTo>
                      <a:pt x="1" y="2202"/>
                      <a:pt x="635" y="2836"/>
                      <a:pt x="1435" y="2836"/>
                    </a:cubicBezTo>
                    <a:cubicBezTo>
                      <a:pt x="2202" y="2836"/>
                      <a:pt x="2836" y="2202"/>
                      <a:pt x="2836" y="1401"/>
                    </a:cubicBezTo>
                    <a:cubicBezTo>
                      <a:pt x="2836" y="634"/>
                      <a:pt x="2202" y="0"/>
                      <a:pt x="1435"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2"/>
              <p:cNvSpPr/>
              <p:nvPr/>
            </p:nvSpPr>
            <p:spPr>
              <a:xfrm>
                <a:off x="2486950" y="2883350"/>
                <a:ext cx="62575" cy="62550"/>
              </a:xfrm>
              <a:custGeom>
                <a:rect b="b" l="l" r="r" t="t"/>
                <a:pathLst>
                  <a:path extrusionOk="0" h="2502" w="2503">
                    <a:moveTo>
                      <a:pt x="1268" y="0"/>
                    </a:moveTo>
                    <a:cubicBezTo>
                      <a:pt x="567" y="0"/>
                      <a:pt x="0" y="567"/>
                      <a:pt x="0" y="1268"/>
                    </a:cubicBezTo>
                    <a:cubicBezTo>
                      <a:pt x="0" y="1968"/>
                      <a:pt x="567" y="2502"/>
                      <a:pt x="1268" y="2502"/>
                    </a:cubicBezTo>
                    <a:cubicBezTo>
                      <a:pt x="1935" y="2502"/>
                      <a:pt x="2502" y="1968"/>
                      <a:pt x="2502" y="1268"/>
                    </a:cubicBezTo>
                    <a:cubicBezTo>
                      <a:pt x="2502" y="567"/>
                      <a:pt x="1935" y="0"/>
                      <a:pt x="1268"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5" name="Google Shape;2615;p42"/>
            <p:cNvGrpSpPr/>
            <p:nvPr/>
          </p:nvGrpSpPr>
          <p:grpSpPr>
            <a:xfrm rot="-4338303">
              <a:off x="7760071" y="2665310"/>
              <a:ext cx="644205" cy="899676"/>
              <a:chOff x="2816350" y="4718825"/>
              <a:chExt cx="345275" cy="482200"/>
            </a:xfrm>
          </p:grpSpPr>
          <p:sp>
            <p:nvSpPr>
              <p:cNvPr id="2616" name="Google Shape;2616;p42"/>
              <p:cNvSpPr/>
              <p:nvPr/>
            </p:nvSpPr>
            <p:spPr>
              <a:xfrm>
                <a:off x="2986475" y="4718825"/>
                <a:ext cx="125100" cy="432000"/>
              </a:xfrm>
              <a:custGeom>
                <a:rect b="b" l="l" r="r" t="t"/>
                <a:pathLst>
                  <a:path extrusionOk="0" fill="none" h="17280" w="5004">
                    <a:moveTo>
                      <a:pt x="5004" y="0"/>
                    </a:moveTo>
                    <a:cubicBezTo>
                      <a:pt x="1301" y="4837"/>
                      <a:pt x="0" y="11408"/>
                      <a:pt x="1635" y="17279"/>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2"/>
              <p:cNvSpPr/>
              <p:nvPr/>
            </p:nvSpPr>
            <p:spPr>
              <a:xfrm>
                <a:off x="2983975" y="5006525"/>
                <a:ext cx="91750" cy="194500"/>
              </a:xfrm>
              <a:custGeom>
                <a:rect b="b" l="l" r="r" t="t"/>
                <a:pathLst>
                  <a:path extrusionOk="0" h="7780" w="3670">
                    <a:moveTo>
                      <a:pt x="934" y="1"/>
                    </a:moveTo>
                    <a:lnTo>
                      <a:pt x="934" y="1"/>
                    </a:lnTo>
                    <a:cubicBezTo>
                      <a:pt x="0" y="2035"/>
                      <a:pt x="534" y="4871"/>
                      <a:pt x="1501" y="6805"/>
                    </a:cubicBezTo>
                    <a:cubicBezTo>
                      <a:pt x="1768" y="7272"/>
                      <a:pt x="2102" y="7739"/>
                      <a:pt x="2602" y="7773"/>
                    </a:cubicBezTo>
                    <a:cubicBezTo>
                      <a:pt x="2634" y="7777"/>
                      <a:pt x="2666" y="7780"/>
                      <a:pt x="2698" y="7780"/>
                    </a:cubicBezTo>
                    <a:cubicBezTo>
                      <a:pt x="3119" y="7780"/>
                      <a:pt x="3445" y="7378"/>
                      <a:pt x="3569" y="7006"/>
                    </a:cubicBezTo>
                    <a:cubicBezTo>
                      <a:pt x="3670" y="6572"/>
                      <a:pt x="3603" y="6105"/>
                      <a:pt x="3503" y="5671"/>
                    </a:cubicBezTo>
                    <a:cubicBezTo>
                      <a:pt x="3169" y="4070"/>
                      <a:pt x="2402" y="734"/>
                      <a:pt x="93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2"/>
              <p:cNvSpPr/>
              <p:nvPr/>
            </p:nvSpPr>
            <p:spPr>
              <a:xfrm>
                <a:off x="3028175" y="4873925"/>
                <a:ext cx="133450" cy="166975"/>
              </a:xfrm>
              <a:custGeom>
                <a:rect b="b" l="l" r="r" t="t"/>
                <a:pathLst>
                  <a:path extrusionOk="0" h="6679" w="5338">
                    <a:moveTo>
                      <a:pt x="0" y="1"/>
                    </a:moveTo>
                    <a:cubicBezTo>
                      <a:pt x="467" y="1168"/>
                      <a:pt x="968" y="1902"/>
                      <a:pt x="1401" y="3036"/>
                    </a:cubicBezTo>
                    <a:cubicBezTo>
                      <a:pt x="1902" y="4304"/>
                      <a:pt x="2669" y="5371"/>
                      <a:pt x="3669" y="6305"/>
                    </a:cubicBezTo>
                    <a:cubicBezTo>
                      <a:pt x="3870" y="6472"/>
                      <a:pt x="4070" y="6639"/>
                      <a:pt x="4337" y="6672"/>
                    </a:cubicBezTo>
                    <a:cubicBezTo>
                      <a:pt x="4367" y="6676"/>
                      <a:pt x="4397" y="6678"/>
                      <a:pt x="4427" y="6678"/>
                    </a:cubicBezTo>
                    <a:cubicBezTo>
                      <a:pt x="4884" y="6678"/>
                      <a:pt x="5241" y="6208"/>
                      <a:pt x="5304" y="5738"/>
                    </a:cubicBezTo>
                    <a:cubicBezTo>
                      <a:pt x="5337" y="5238"/>
                      <a:pt x="5137" y="4804"/>
                      <a:pt x="4870" y="4337"/>
                    </a:cubicBezTo>
                    <a:cubicBezTo>
                      <a:pt x="3803" y="2402"/>
                      <a:pt x="2035" y="868"/>
                      <a:pt x="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2"/>
              <p:cNvSpPr/>
              <p:nvPr/>
            </p:nvSpPr>
            <p:spPr>
              <a:xfrm>
                <a:off x="2816350" y="4804725"/>
                <a:ext cx="234350" cy="183850"/>
              </a:xfrm>
              <a:custGeom>
                <a:rect b="b" l="l" r="r" t="t"/>
                <a:pathLst>
                  <a:path extrusionOk="0" h="7354" w="9374">
                    <a:moveTo>
                      <a:pt x="9374" y="0"/>
                    </a:moveTo>
                    <a:lnTo>
                      <a:pt x="9374" y="0"/>
                    </a:lnTo>
                    <a:cubicBezTo>
                      <a:pt x="6839" y="967"/>
                      <a:pt x="4370" y="2168"/>
                      <a:pt x="2035" y="3636"/>
                    </a:cubicBezTo>
                    <a:cubicBezTo>
                      <a:pt x="1335" y="4103"/>
                      <a:pt x="601" y="4603"/>
                      <a:pt x="301" y="5404"/>
                    </a:cubicBezTo>
                    <a:cubicBezTo>
                      <a:pt x="0" y="6171"/>
                      <a:pt x="434" y="7272"/>
                      <a:pt x="1268" y="7339"/>
                    </a:cubicBezTo>
                    <a:cubicBezTo>
                      <a:pt x="1320" y="7349"/>
                      <a:pt x="1372" y="7354"/>
                      <a:pt x="1425" y="7354"/>
                    </a:cubicBezTo>
                    <a:cubicBezTo>
                      <a:pt x="1714" y="7354"/>
                      <a:pt x="2015" y="7213"/>
                      <a:pt x="2269" y="7072"/>
                    </a:cubicBezTo>
                    <a:cubicBezTo>
                      <a:pt x="3303" y="6571"/>
                      <a:pt x="4270" y="5838"/>
                      <a:pt x="5104" y="5004"/>
                    </a:cubicBezTo>
                    <a:cubicBezTo>
                      <a:pt x="6538" y="3603"/>
                      <a:pt x="7839" y="1401"/>
                      <a:pt x="937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2"/>
              <p:cNvSpPr/>
              <p:nvPr/>
            </p:nvSpPr>
            <p:spPr>
              <a:xfrm>
                <a:off x="2983975" y="5009025"/>
                <a:ext cx="77575" cy="191825"/>
              </a:xfrm>
              <a:custGeom>
                <a:rect b="b" l="l" r="r" t="t"/>
                <a:pathLst>
                  <a:path extrusionOk="0" h="7673" w="3103">
                    <a:moveTo>
                      <a:pt x="868" y="1"/>
                    </a:moveTo>
                    <a:lnTo>
                      <a:pt x="868" y="1"/>
                    </a:lnTo>
                    <a:cubicBezTo>
                      <a:pt x="0" y="2002"/>
                      <a:pt x="567" y="4804"/>
                      <a:pt x="1501" y="6739"/>
                    </a:cubicBezTo>
                    <a:cubicBezTo>
                      <a:pt x="1735" y="7172"/>
                      <a:pt x="2102" y="7639"/>
                      <a:pt x="2602" y="7673"/>
                    </a:cubicBezTo>
                    <a:cubicBezTo>
                      <a:pt x="2802" y="7673"/>
                      <a:pt x="2969" y="7639"/>
                      <a:pt x="3102" y="7506"/>
                    </a:cubicBezTo>
                    <a:cubicBezTo>
                      <a:pt x="2435" y="4971"/>
                      <a:pt x="1668" y="2469"/>
                      <a:pt x="8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2"/>
              <p:cNvSpPr/>
              <p:nvPr/>
            </p:nvSpPr>
            <p:spPr>
              <a:xfrm>
                <a:off x="3031500" y="4879775"/>
                <a:ext cx="125125" cy="161075"/>
              </a:xfrm>
              <a:custGeom>
                <a:rect b="b" l="l" r="r" t="t"/>
                <a:pathLst>
                  <a:path extrusionOk="0" h="6443" w="5005">
                    <a:moveTo>
                      <a:pt x="1" y="0"/>
                    </a:moveTo>
                    <a:cubicBezTo>
                      <a:pt x="401" y="1001"/>
                      <a:pt x="868" y="1768"/>
                      <a:pt x="1268" y="2802"/>
                    </a:cubicBezTo>
                    <a:cubicBezTo>
                      <a:pt x="1769" y="4070"/>
                      <a:pt x="2536" y="5137"/>
                      <a:pt x="3536" y="6071"/>
                    </a:cubicBezTo>
                    <a:cubicBezTo>
                      <a:pt x="3737" y="6238"/>
                      <a:pt x="3937" y="6405"/>
                      <a:pt x="4204" y="6438"/>
                    </a:cubicBezTo>
                    <a:cubicBezTo>
                      <a:pt x="4232" y="6441"/>
                      <a:pt x="4260" y="6442"/>
                      <a:pt x="4287" y="6442"/>
                    </a:cubicBezTo>
                    <a:cubicBezTo>
                      <a:pt x="4587" y="6442"/>
                      <a:pt x="4851" y="6279"/>
                      <a:pt x="5004" y="6005"/>
                    </a:cubicBezTo>
                    <a:cubicBezTo>
                      <a:pt x="3503" y="3903"/>
                      <a:pt x="1769" y="1902"/>
                      <a:pt x="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2"/>
              <p:cNvSpPr/>
              <p:nvPr/>
            </p:nvSpPr>
            <p:spPr>
              <a:xfrm>
                <a:off x="2833025" y="4815550"/>
                <a:ext cx="207675" cy="173025"/>
              </a:xfrm>
              <a:custGeom>
                <a:rect b="b" l="l" r="r" t="t"/>
                <a:pathLst>
                  <a:path extrusionOk="0" h="6921" w="8307">
                    <a:moveTo>
                      <a:pt x="8307" y="1"/>
                    </a:moveTo>
                    <a:lnTo>
                      <a:pt x="8307" y="1"/>
                    </a:lnTo>
                    <a:cubicBezTo>
                      <a:pt x="5204" y="1802"/>
                      <a:pt x="2436" y="4037"/>
                      <a:pt x="1" y="6639"/>
                    </a:cubicBezTo>
                    <a:cubicBezTo>
                      <a:pt x="167" y="6806"/>
                      <a:pt x="368" y="6872"/>
                      <a:pt x="634" y="6906"/>
                    </a:cubicBezTo>
                    <a:cubicBezTo>
                      <a:pt x="686" y="6916"/>
                      <a:pt x="738" y="6921"/>
                      <a:pt x="791" y="6921"/>
                    </a:cubicBezTo>
                    <a:cubicBezTo>
                      <a:pt x="1080" y="6921"/>
                      <a:pt x="1381" y="6780"/>
                      <a:pt x="1635" y="6639"/>
                    </a:cubicBezTo>
                    <a:cubicBezTo>
                      <a:pt x="2669" y="6138"/>
                      <a:pt x="3637" y="5405"/>
                      <a:pt x="4470" y="4571"/>
                    </a:cubicBezTo>
                    <a:cubicBezTo>
                      <a:pt x="5771" y="3303"/>
                      <a:pt x="6939" y="1368"/>
                      <a:pt x="83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2"/>
              <p:cNvSpPr/>
              <p:nvPr/>
            </p:nvSpPr>
            <p:spPr>
              <a:xfrm>
                <a:off x="2990650" y="5004850"/>
                <a:ext cx="75075" cy="127625"/>
              </a:xfrm>
              <a:custGeom>
                <a:rect b="b" l="l" r="r" t="t"/>
                <a:pathLst>
                  <a:path extrusionOk="0" h="5105" w="3003">
                    <a:moveTo>
                      <a:pt x="667" y="1"/>
                    </a:moveTo>
                    <a:cubicBezTo>
                      <a:pt x="0" y="1502"/>
                      <a:pt x="67" y="3437"/>
                      <a:pt x="567" y="5104"/>
                    </a:cubicBezTo>
                    <a:cubicBezTo>
                      <a:pt x="634" y="4904"/>
                      <a:pt x="634" y="4671"/>
                      <a:pt x="667" y="4471"/>
                    </a:cubicBezTo>
                    <a:cubicBezTo>
                      <a:pt x="701" y="4170"/>
                      <a:pt x="734" y="3904"/>
                      <a:pt x="867" y="3637"/>
                    </a:cubicBezTo>
                    <a:cubicBezTo>
                      <a:pt x="989" y="3423"/>
                      <a:pt x="1251" y="3266"/>
                      <a:pt x="1499" y="3266"/>
                    </a:cubicBezTo>
                    <a:cubicBezTo>
                      <a:pt x="1522" y="3266"/>
                      <a:pt x="1545" y="3267"/>
                      <a:pt x="1568" y="3270"/>
                    </a:cubicBezTo>
                    <a:cubicBezTo>
                      <a:pt x="1801" y="3303"/>
                      <a:pt x="2002" y="3470"/>
                      <a:pt x="2135" y="3637"/>
                    </a:cubicBezTo>
                    <a:cubicBezTo>
                      <a:pt x="2469" y="3970"/>
                      <a:pt x="2735" y="4337"/>
                      <a:pt x="3002" y="4738"/>
                    </a:cubicBezTo>
                    <a:cubicBezTo>
                      <a:pt x="2635" y="3070"/>
                      <a:pt x="1901" y="635"/>
                      <a:pt x="6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2"/>
              <p:cNvSpPr/>
              <p:nvPr/>
            </p:nvSpPr>
            <p:spPr>
              <a:xfrm>
                <a:off x="3028175" y="4874775"/>
                <a:ext cx="108425" cy="99250"/>
              </a:xfrm>
              <a:custGeom>
                <a:rect b="b" l="l" r="r" t="t"/>
                <a:pathLst>
                  <a:path extrusionOk="0" h="3970" w="4337">
                    <a:moveTo>
                      <a:pt x="0" y="0"/>
                    </a:moveTo>
                    <a:lnTo>
                      <a:pt x="0" y="0"/>
                    </a:lnTo>
                    <a:cubicBezTo>
                      <a:pt x="400" y="1168"/>
                      <a:pt x="968" y="1868"/>
                      <a:pt x="1368" y="3036"/>
                    </a:cubicBezTo>
                    <a:cubicBezTo>
                      <a:pt x="1501" y="3369"/>
                      <a:pt x="1635" y="3669"/>
                      <a:pt x="1801" y="3970"/>
                    </a:cubicBezTo>
                    <a:lnTo>
                      <a:pt x="1668" y="2702"/>
                    </a:lnTo>
                    <a:cubicBezTo>
                      <a:pt x="1735" y="2602"/>
                      <a:pt x="1735" y="2469"/>
                      <a:pt x="1801" y="2435"/>
                    </a:cubicBezTo>
                    <a:cubicBezTo>
                      <a:pt x="1844" y="2372"/>
                      <a:pt x="1926" y="2349"/>
                      <a:pt x="2015" y="2349"/>
                    </a:cubicBezTo>
                    <a:cubicBezTo>
                      <a:pt x="2066" y="2349"/>
                      <a:pt x="2120" y="2356"/>
                      <a:pt x="2168" y="2368"/>
                    </a:cubicBezTo>
                    <a:cubicBezTo>
                      <a:pt x="2836" y="2535"/>
                      <a:pt x="3469" y="2835"/>
                      <a:pt x="4003" y="3202"/>
                    </a:cubicBezTo>
                    <a:cubicBezTo>
                      <a:pt x="4136" y="3302"/>
                      <a:pt x="4203" y="3369"/>
                      <a:pt x="4337" y="3469"/>
                    </a:cubicBezTo>
                    <a:cubicBezTo>
                      <a:pt x="3236" y="1968"/>
                      <a:pt x="1735" y="701"/>
                      <a:pt x="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2"/>
              <p:cNvSpPr/>
              <p:nvPr/>
            </p:nvSpPr>
            <p:spPr>
              <a:xfrm>
                <a:off x="2904750" y="4804725"/>
                <a:ext cx="145950" cy="140950"/>
              </a:xfrm>
              <a:custGeom>
                <a:rect b="b" l="l" r="r" t="t"/>
                <a:pathLst>
                  <a:path extrusionOk="0" h="5638" w="5838">
                    <a:moveTo>
                      <a:pt x="5838" y="0"/>
                    </a:moveTo>
                    <a:cubicBezTo>
                      <a:pt x="3836" y="767"/>
                      <a:pt x="1902" y="1735"/>
                      <a:pt x="0" y="2769"/>
                    </a:cubicBezTo>
                    <a:cubicBezTo>
                      <a:pt x="434" y="2635"/>
                      <a:pt x="834" y="2569"/>
                      <a:pt x="1268" y="2502"/>
                    </a:cubicBezTo>
                    <a:cubicBezTo>
                      <a:pt x="1341" y="2490"/>
                      <a:pt x="1423" y="2482"/>
                      <a:pt x="1506" y="2482"/>
                    </a:cubicBezTo>
                    <a:cubicBezTo>
                      <a:pt x="1650" y="2482"/>
                      <a:pt x="1796" y="2505"/>
                      <a:pt x="1902" y="2569"/>
                    </a:cubicBezTo>
                    <a:cubicBezTo>
                      <a:pt x="2102" y="2669"/>
                      <a:pt x="2169" y="2936"/>
                      <a:pt x="2169" y="3169"/>
                    </a:cubicBezTo>
                    <a:cubicBezTo>
                      <a:pt x="2169" y="3436"/>
                      <a:pt x="2035" y="3636"/>
                      <a:pt x="1968" y="3836"/>
                    </a:cubicBezTo>
                    <a:cubicBezTo>
                      <a:pt x="1668" y="4470"/>
                      <a:pt x="1301" y="5070"/>
                      <a:pt x="934" y="5637"/>
                    </a:cubicBezTo>
                    <a:cubicBezTo>
                      <a:pt x="1134" y="5437"/>
                      <a:pt x="1401" y="5271"/>
                      <a:pt x="1601" y="5070"/>
                    </a:cubicBezTo>
                    <a:cubicBezTo>
                      <a:pt x="3002" y="3603"/>
                      <a:pt x="4303" y="1401"/>
                      <a:pt x="583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6" name="Google Shape;2626;p42"/>
            <p:cNvGrpSpPr/>
            <p:nvPr/>
          </p:nvGrpSpPr>
          <p:grpSpPr>
            <a:xfrm rot="-9641544">
              <a:off x="7118363" y="846740"/>
              <a:ext cx="1096518" cy="1382894"/>
              <a:chOff x="2470275" y="4543175"/>
              <a:chExt cx="428650" cy="540600"/>
            </a:xfrm>
          </p:grpSpPr>
          <p:sp>
            <p:nvSpPr>
              <p:cNvPr id="2627" name="Google Shape;2627;p42"/>
              <p:cNvSpPr/>
              <p:nvPr/>
            </p:nvSpPr>
            <p:spPr>
              <a:xfrm>
                <a:off x="2533650" y="4585400"/>
                <a:ext cx="365275" cy="210175"/>
              </a:xfrm>
              <a:custGeom>
                <a:rect b="b" l="l" r="r" t="t"/>
                <a:pathLst>
                  <a:path extrusionOk="0" fill="none" h="8407" w="14611">
                    <a:moveTo>
                      <a:pt x="14611" y="0"/>
                    </a:moveTo>
                    <a:cubicBezTo>
                      <a:pt x="9274" y="1768"/>
                      <a:pt x="4270" y="4670"/>
                      <a:pt x="0" y="8406"/>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2"/>
              <p:cNvSpPr/>
              <p:nvPr/>
            </p:nvSpPr>
            <p:spPr>
              <a:xfrm>
                <a:off x="2536975" y="4717150"/>
                <a:ext cx="102600" cy="283575"/>
              </a:xfrm>
              <a:custGeom>
                <a:rect b="b" l="l" r="r" t="t"/>
                <a:pathLst>
                  <a:path extrusionOk="0" fill="none" h="11343" w="4104">
                    <a:moveTo>
                      <a:pt x="4104" y="1"/>
                    </a:moveTo>
                    <a:cubicBezTo>
                      <a:pt x="3303" y="3970"/>
                      <a:pt x="1936" y="7806"/>
                      <a:pt x="1" y="11342"/>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2"/>
              <p:cNvSpPr/>
              <p:nvPr/>
            </p:nvSpPr>
            <p:spPr>
              <a:xfrm>
                <a:off x="2689600" y="4685475"/>
                <a:ext cx="15025" cy="156800"/>
              </a:xfrm>
              <a:custGeom>
                <a:rect b="b" l="l" r="r" t="t"/>
                <a:pathLst>
                  <a:path extrusionOk="0" fill="none" h="6272" w="601">
                    <a:moveTo>
                      <a:pt x="0" y="0"/>
                    </a:moveTo>
                    <a:cubicBezTo>
                      <a:pt x="200" y="2068"/>
                      <a:pt x="400" y="4203"/>
                      <a:pt x="601" y="627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2"/>
              <p:cNvSpPr/>
              <p:nvPr/>
            </p:nvSpPr>
            <p:spPr>
              <a:xfrm>
                <a:off x="2787150" y="4631250"/>
                <a:ext cx="20875" cy="130125"/>
              </a:xfrm>
              <a:custGeom>
                <a:rect b="b" l="l" r="r" t="t"/>
                <a:pathLst>
                  <a:path extrusionOk="0" fill="none" h="5205" w="835">
                    <a:moveTo>
                      <a:pt x="1" y="1"/>
                    </a:moveTo>
                    <a:cubicBezTo>
                      <a:pt x="401" y="1702"/>
                      <a:pt x="701" y="3437"/>
                      <a:pt x="835" y="5205"/>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2"/>
              <p:cNvSpPr/>
              <p:nvPr/>
            </p:nvSpPr>
            <p:spPr>
              <a:xfrm>
                <a:off x="2654575" y="4582900"/>
                <a:ext cx="93425" cy="62550"/>
              </a:xfrm>
              <a:custGeom>
                <a:rect b="b" l="l" r="r" t="t"/>
                <a:pathLst>
                  <a:path extrusionOk="0" fill="none" h="2502" w="3737">
                    <a:moveTo>
                      <a:pt x="3736" y="2502"/>
                    </a:moveTo>
                    <a:cubicBezTo>
                      <a:pt x="2469" y="1668"/>
                      <a:pt x="1268" y="834"/>
                      <a:pt x="0"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2"/>
              <p:cNvSpPr/>
              <p:nvPr/>
            </p:nvSpPr>
            <p:spPr>
              <a:xfrm>
                <a:off x="2591200" y="4878925"/>
                <a:ext cx="37550" cy="146800"/>
              </a:xfrm>
              <a:custGeom>
                <a:rect b="b" l="l" r="r" t="t"/>
                <a:pathLst>
                  <a:path extrusionOk="0" fill="none" h="5872" w="1502">
                    <a:moveTo>
                      <a:pt x="0" y="1"/>
                    </a:moveTo>
                    <a:cubicBezTo>
                      <a:pt x="667" y="1936"/>
                      <a:pt x="1168" y="3870"/>
                      <a:pt x="1501" y="5872"/>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2"/>
              <p:cNvSpPr/>
              <p:nvPr/>
            </p:nvSpPr>
            <p:spPr>
              <a:xfrm>
                <a:off x="2591200" y="5016850"/>
                <a:ext cx="75075" cy="66925"/>
              </a:xfrm>
              <a:custGeom>
                <a:rect b="b" l="l" r="r" t="t"/>
                <a:pathLst>
                  <a:path extrusionOk="0" h="2677" w="3003">
                    <a:moveTo>
                      <a:pt x="1521" y="0"/>
                    </a:moveTo>
                    <a:cubicBezTo>
                      <a:pt x="1362" y="0"/>
                      <a:pt x="1198" y="28"/>
                      <a:pt x="1034" y="88"/>
                    </a:cubicBezTo>
                    <a:cubicBezTo>
                      <a:pt x="367" y="321"/>
                      <a:pt x="0" y="1089"/>
                      <a:pt x="267" y="1789"/>
                    </a:cubicBezTo>
                    <a:cubicBezTo>
                      <a:pt x="448" y="2334"/>
                      <a:pt x="953" y="2677"/>
                      <a:pt x="1498" y="2677"/>
                    </a:cubicBezTo>
                    <a:cubicBezTo>
                      <a:pt x="1653" y="2677"/>
                      <a:pt x="1812" y="2649"/>
                      <a:pt x="1968" y="2590"/>
                    </a:cubicBezTo>
                    <a:cubicBezTo>
                      <a:pt x="2635" y="2323"/>
                      <a:pt x="3002" y="1556"/>
                      <a:pt x="2769" y="855"/>
                    </a:cubicBezTo>
                    <a:cubicBezTo>
                      <a:pt x="2562" y="337"/>
                      <a:pt x="2073" y="0"/>
                      <a:pt x="1521"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2"/>
              <p:cNvSpPr/>
              <p:nvPr/>
            </p:nvSpPr>
            <p:spPr>
              <a:xfrm>
                <a:off x="2604525" y="5028625"/>
                <a:ext cx="48400" cy="42750"/>
              </a:xfrm>
              <a:custGeom>
                <a:rect b="b" l="l" r="r" t="t"/>
                <a:pathLst>
                  <a:path extrusionOk="0" h="1710" w="1936">
                    <a:moveTo>
                      <a:pt x="942" y="0"/>
                    </a:moveTo>
                    <a:cubicBezTo>
                      <a:pt x="850" y="0"/>
                      <a:pt x="758" y="16"/>
                      <a:pt x="668" y="51"/>
                    </a:cubicBezTo>
                    <a:cubicBezTo>
                      <a:pt x="268" y="217"/>
                      <a:pt x="1" y="718"/>
                      <a:pt x="168" y="1151"/>
                    </a:cubicBezTo>
                    <a:cubicBezTo>
                      <a:pt x="295" y="1509"/>
                      <a:pt x="618" y="1710"/>
                      <a:pt x="957" y="1710"/>
                    </a:cubicBezTo>
                    <a:cubicBezTo>
                      <a:pt x="1061" y="1710"/>
                      <a:pt x="1166" y="1691"/>
                      <a:pt x="1268" y="1652"/>
                    </a:cubicBezTo>
                    <a:cubicBezTo>
                      <a:pt x="1669" y="1485"/>
                      <a:pt x="1935" y="985"/>
                      <a:pt x="1769" y="551"/>
                    </a:cubicBezTo>
                    <a:cubicBezTo>
                      <a:pt x="1636" y="234"/>
                      <a:pt x="1295"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2"/>
              <p:cNvSpPr/>
              <p:nvPr/>
            </p:nvSpPr>
            <p:spPr>
              <a:xfrm>
                <a:off x="2616200" y="5037375"/>
                <a:ext cx="25875" cy="25875"/>
              </a:xfrm>
              <a:custGeom>
                <a:rect b="b" l="l" r="r" t="t"/>
                <a:pathLst>
                  <a:path extrusionOk="0" fill="none" h="1035" w="1035">
                    <a:moveTo>
                      <a:pt x="101" y="668"/>
                    </a:moveTo>
                    <a:cubicBezTo>
                      <a:pt x="1" y="434"/>
                      <a:pt x="134" y="168"/>
                      <a:pt x="368" y="101"/>
                    </a:cubicBezTo>
                    <a:cubicBezTo>
                      <a:pt x="635" y="1"/>
                      <a:pt x="868" y="134"/>
                      <a:pt x="968" y="368"/>
                    </a:cubicBezTo>
                    <a:cubicBezTo>
                      <a:pt x="1035" y="635"/>
                      <a:pt x="935" y="868"/>
                      <a:pt x="668" y="968"/>
                    </a:cubicBezTo>
                    <a:cubicBezTo>
                      <a:pt x="434" y="1035"/>
                      <a:pt x="168" y="935"/>
                      <a:pt x="101" y="668"/>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2"/>
              <p:cNvSpPr/>
              <p:nvPr/>
            </p:nvSpPr>
            <p:spPr>
              <a:xfrm>
                <a:off x="2558675" y="4996950"/>
                <a:ext cx="78400" cy="70150"/>
              </a:xfrm>
              <a:custGeom>
                <a:rect b="b" l="l" r="r" t="t"/>
                <a:pathLst>
                  <a:path extrusionOk="0" h="2806" w="3136">
                    <a:moveTo>
                      <a:pt x="1559" y="0"/>
                    </a:moveTo>
                    <a:cubicBezTo>
                      <a:pt x="1404" y="0"/>
                      <a:pt x="1250" y="27"/>
                      <a:pt x="1101" y="83"/>
                    </a:cubicBezTo>
                    <a:cubicBezTo>
                      <a:pt x="400" y="317"/>
                      <a:pt x="0" y="1151"/>
                      <a:pt x="267" y="1885"/>
                    </a:cubicBezTo>
                    <a:cubicBezTo>
                      <a:pt x="449" y="2456"/>
                      <a:pt x="975" y="2805"/>
                      <a:pt x="1562" y="2805"/>
                    </a:cubicBezTo>
                    <a:cubicBezTo>
                      <a:pt x="1728" y="2805"/>
                      <a:pt x="1899" y="2777"/>
                      <a:pt x="2068" y="2719"/>
                    </a:cubicBezTo>
                    <a:cubicBezTo>
                      <a:pt x="2769" y="2452"/>
                      <a:pt x="3136" y="1618"/>
                      <a:pt x="2902" y="917"/>
                    </a:cubicBezTo>
                    <a:cubicBezTo>
                      <a:pt x="2692" y="366"/>
                      <a:pt x="2130" y="0"/>
                      <a:pt x="1559"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2"/>
              <p:cNvSpPr/>
              <p:nvPr/>
            </p:nvSpPr>
            <p:spPr>
              <a:xfrm>
                <a:off x="2618700" y="5000050"/>
                <a:ext cx="70925" cy="62150"/>
              </a:xfrm>
              <a:custGeom>
                <a:rect b="b" l="l" r="r" t="t"/>
                <a:pathLst>
                  <a:path extrusionOk="0" h="2486" w="2837">
                    <a:moveTo>
                      <a:pt x="1442" y="1"/>
                    </a:moveTo>
                    <a:cubicBezTo>
                      <a:pt x="1292" y="1"/>
                      <a:pt x="1142" y="30"/>
                      <a:pt x="1002" y="93"/>
                    </a:cubicBezTo>
                    <a:cubicBezTo>
                      <a:pt x="301" y="293"/>
                      <a:pt x="1" y="1027"/>
                      <a:pt x="234" y="1661"/>
                    </a:cubicBezTo>
                    <a:cubicBezTo>
                      <a:pt x="422" y="2170"/>
                      <a:pt x="933" y="2486"/>
                      <a:pt x="1456" y="2486"/>
                    </a:cubicBezTo>
                    <a:cubicBezTo>
                      <a:pt x="1583" y="2486"/>
                      <a:pt x="1711" y="2467"/>
                      <a:pt x="1835" y="2428"/>
                    </a:cubicBezTo>
                    <a:cubicBezTo>
                      <a:pt x="2503" y="2194"/>
                      <a:pt x="2836" y="1460"/>
                      <a:pt x="2569" y="827"/>
                    </a:cubicBezTo>
                    <a:cubicBezTo>
                      <a:pt x="2416" y="316"/>
                      <a:pt x="1931" y="1"/>
                      <a:pt x="144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2"/>
              <p:cNvSpPr/>
              <p:nvPr/>
            </p:nvSpPr>
            <p:spPr>
              <a:xfrm>
                <a:off x="2667075" y="4830150"/>
                <a:ext cx="75075" cy="67175"/>
              </a:xfrm>
              <a:custGeom>
                <a:rect b="b" l="l" r="r" t="t"/>
                <a:pathLst>
                  <a:path extrusionOk="0" h="2687" w="3003">
                    <a:moveTo>
                      <a:pt x="1517" y="0"/>
                    </a:moveTo>
                    <a:cubicBezTo>
                      <a:pt x="1369" y="0"/>
                      <a:pt x="1218" y="27"/>
                      <a:pt x="1068" y="84"/>
                    </a:cubicBezTo>
                    <a:cubicBezTo>
                      <a:pt x="401" y="317"/>
                      <a:pt x="1" y="1085"/>
                      <a:pt x="267" y="1785"/>
                    </a:cubicBezTo>
                    <a:cubicBezTo>
                      <a:pt x="447" y="2325"/>
                      <a:pt x="944" y="2687"/>
                      <a:pt x="1483" y="2687"/>
                    </a:cubicBezTo>
                    <a:cubicBezTo>
                      <a:pt x="1644" y="2687"/>
                      <a:pt x="1808" y="2655"/>
                      <a:pt x="1969" y="2586"/>
                    </a:cubicBezTo>
                    <a:cubicBezTo>
                      <a:pt x="2636" y="2319"/>
                      <a:pt x="3003" y="1585"/>
                      <a:pt x="2769" y="884"/>
                    </a:cubicBezTo>
                    <a:cubicBezTo>
                      <a:pt x="2559" y="360"/>
                      <a:pt x="2061" y="0"/>
                      <a:pt x="1517"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2"/>
              <p:cNvSpPr/>
              <p:nvPr/>
            </p:nvSpPr>
            <p:spPr>
              <a:xfrm>
                <a:off x="2681250" y="4841825"/>
                <a:ext cx="47550" cy="42750"/>
              </a:xfrm>
              <a:custGeom>
                <a:rect b="b" l="l" r="r" t="t"/>
                <a:pathLst>
                  <a:path extrusionOk="0" h="1710" w="1902">
                    <a:moveTo>
                      <a:pt x="926" y="0"/>
                    </a:moveTo>
                    <a:cubicBezTo>
                      <a:pt x="838" y="0"/>
                      <a:pt x="751" y="16"/>
                      <a:pt x="668" y="51"/>
                    </a:cubicBezTo>
                    <a:cubicBezTo>
                      <a:pt x="234" y="251"/>
                      <a:pt x="1" y="751"/>
                      <a:pt x="167" y="1151"/>
                    </a:cubicBezTo>
                    <a:cubicBezTo>
                      <a:pt x="295" y="1509"/>
                      <a:pt x="579" y="1710"/>
                      <a:pt x="914" y="1710"/>
                    </a:cubicBezTo>
                    <a:cubicBezTo>
                      <a:pt x="1017" y="1710"/>
                      <a:pt x="1125" y="1691"/>
                      <a:pt x="1235" y="1652"/>
                    </a:cubicBezTo>
                    <a:cubicBezTo>
                      <a:pt x="1668" y="1485"/>
                      <a:pt x="1902" y="985"/>
                      <a:pt x="1735" y="551"/>
                    </a:cubicBezTo>
                    <a:cubicBezTo>
                      <a:pt x="1603" y="234"/>
                      <a:pt x="1261" y="0"/>
                      <a:pt x="9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2"/>
              <p:cNvSpPr/>
              <p:nvPr/>
            </p:nvSpPr>
            <p:spPr>
              <a:xfrm>
                <a:off x="2692100" y="4850575"/>
                <a:ext cx="26700" cy="26725"/>
              </a:xfrm>
              <a:custGeom>
                <a:rect b="b" l="l" r="r" t="t"/>
                <a:pathLst>
                  <a:path extrusionOk="0" fill="none" h="1069" w="1068">
                    <a:moveTo>
                      <a:pt x="100" y="668"/>
                    </a:moveTo>
                    <a:cubicBezTo>
                      <a:pt x="0" y="434"/>
                      <a:pt x="134" y="168"/>
                      <a:pt x="401" y="101"/>
                    </a:cubicBezTo>
                    <a:cubicBezTo>
                      <a:pt x="634" y="1"/>
                      <a:pt x="868" y="134"/>
                      <a:pt x="968" y="401"/>
                    </a:cubicBezTo>
                    <a:cubicBezTo>
                      <a:pt x="1068" y="635"/>
                      <a:pt x="934" y="901"/>
                      <a:pt x="667" y="968"/>
                    </a:cubicBezTo>
                    <a:cubicBezTo>
                      <a:pt x="434" y="1068"/>
                      <a:pt x="167" y="935"/>
                      <a:pt x="100" y="668"/>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2"/>
              <p:cNvSpPr/>
              <p:nvPr/>
            </p:nvSpPr>
            <p:spPr>
              <a:xfrm>
                <a:off x="2633725" y="4810475"/>
                <a:ext cx="78400" cy="70150"/>
              </a:xfrm>
              <a:custGeom>
                <a:rect b="b" l="l" r="r" t="t"/>
                <a:pathLst>
                  <a:path extrusionOk="0" h="2806" w="3136">
                    <a:moveTo>
                      <a:pt x="1540" y="0"/>
                    </a:moveTo>
                    <a:cubicBezTo>
                      <a:pt x="1392" y="0"/>
                      <a:pt x="1244" y="23"/>
                      <a:pt x="1101" y="70"/>
                    </a:cubicBezTo>
                    <a:cubicBezTo>
                      <a:pt x="401" y="337"/>
                      <a:pt x="0" y="1171"/>
                      <a:pt x="267" y="1872"/>
                    </a:cubicBezTo>
                    <a:cubicBezTo>
                      <a:pt x="499" y="2438"/>
                      <a:pt x="1009" y="2806"/>
                      <a:pt x="1567" y="2806"/>
                    </a:cubicBezTo>
                    <a:cubicBezTo>
                      <a:pt x="1732" y="2806"/>
                      <a:pt x="1901" y="2774"/>
                      <a:pt x="2068" y="2706"/>
                    </a:cubicBezTo>
                    <a:cubicBezTo>
                      <a:pt x="2769" y="2439"/>
                      <a:pt x="3136" y="1605"/>
                      <a:pt x="2902" y="904"/>
                    </a:cubicBezTo>
                    <a:cubicBezTo>
                      <a:pt x="2690" y="346"/>
                      <a:pt x="2118" y="0"/>
                      <a:pt x="1540"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2"/>
              <p:cNvSpPr/>
              <p:nvPr/>
            </p:nvSpPr>
            <p:spPr>
              <a:xfrm>
                <a:off x="2694600" y="4813250"/>
                <a:ext cx="70900" cy="62150"/>
              </a:xfrm>
              <a:custGeom>
                <a:rect b="b" l="l" r="r" t="t"/>
                <a:pathLst>
                  <a:path extrusionOk="0" h="2486" w="2836">
                    <a:moveTo>
                      <a:pt x="1455" y="1"/>
                    </a:moveTo>
                    <a:cubicBezTo>
                      <a:pt x="1304" y="1"/>
                      <a:pt x="1150" y="30"/>
                      <a:pt x="1001" y="93"/>
                    </a:cubicBezTo>
                    <a:cubicBezTo>
                      <a:pt x="334" y="293"/>
                      <a:pt x="0" y="1060"/>
                      <a:pt x="234" y="1661"/>
                    </a:cubicBezTo>
                    <a:cubicBezTo>
                      <a:pt x="448" y="2170"/>
                      <a:pt x="943" y="2486"/>
                      <a:pt x="1459" y="2486"/>
                    </a:cubicBezTo>
                    <a:cubicBezTo>
                      <a:pt x="1584" y="2486"/>
                      <a:pt x="1711" y="2467"/>
                      <a:pt x="1835" y="2428"/>
                    </a:cubicBezTo>
                    <a:cubicBezTo>
                      <a:pt x="2502" y="2228"/>
                      <a:pt x="2836" y="1460"/>
                      <a:pt x="2569" y="827"/>
                    </a:cubicBezTo>
                    <a:cubicBezTo>
                      <a:pt x="2416" y="316"/>
                      <a:pt x="1950" y="1"/>
                      <a:pt x="1455"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2"/>
              <p:cNvSpPr/>
              <p:nvPr/>
            </p:nvSpPr>
            <p:spPr>
              <a:xfrm>
                <a:off x="2770475" y="4748750"/>
                <a:ext cx="75075" cy="66625"/>
              </a:xfrm>
              <a:custGeom>
                <a:rect b="b" l="l" r="r" t="t"/>
                <a:pathLst>
                  <a:path extrusionOk="0" h="2665" w="3003">
                    <a:moveTo>
                      <a:pt x="1469" y="0"/>
                    </a:moveTo>
                    <a:cubicBezTo>
                      <a:pt x="1325" y="0"/>
                      <a:pt x="1178" y="23"/>
                      <a:pt x="1035" y="71"/>
                    </a:cubicBezTo>
                    <a:cubicBezTo>
                      <a:pt x="368" y="338"/>
                      <a:pt x="1" y="1072"/>
                      <a:pt x="234" y="1805"/>
                    </a:cubicBezTo>
                    <a:cubicBezTo>
                      <a:pt x="439" y="2343"/>
                      <a:pt x="938" y="2664"/>
                      <a:pt x="1476" y="2664"/>
                    </a:cubicBezTo>
                    <a:cubicBezTo>
                      <a:pt x="1639" y="2664"/>
                      <a:pt x="1806" y="2635"/>
                      <a:pt x="1969" y="2573"/>
                    </a:cubicBezTo>
                    <a:cubicBezTo>
                      <a:pt x="2636" y="2339"/>
                      <a:pt x="3003" y="1572"/>
                      <a:pt x="2736" y="871"/>
                    </a:cubicBezTo>
                    <a:cubicBezTo>
                      <a:pt x="2550" y="341"/>
                      <a:pt x="2027" y="0"/>
                      <a:pt x="1469"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2"/>
              <p:cNvSpPr/>
              <p:nvPr/>
            </p:nvSpPr>
            <p:spPr>
              <a:xfrm>
                <a:off x="2783825" y="4760925"/>
                <a:ext cx="48400" cy="42575"/>
              </a:xfrm>
              <a:custGeom>
                <a:rect b="b" l="l" r="r" t="t"/>
                <a:pathLst>
                  <a:path extrusionOk="0" h="1703" w="1936">
                    <a:moveTo>
                      <a:pt x="942" y="0"/>
                    </a:moveTo>
                    <a:cubicBezTo>
                      <a:pt x="850" y="0"/>
                      <a:pt x="758" y="16"/>
                      <a:pt x="668" y="51"/>
                    </a:cubicBezTo>
                    <a:cubicBezTo>
                      <a:pt x="267" y="218"/>
                      <a:pt x="1" y="718"/>
                      <a:pt x="167" y="1152"/>
                    </a:cubicBezTo>
                    <a:cubicBezTo>
                      <a:pt x="300" y="1469"/>
                      <a:pt x="620" y="1703"/>
                      <a:pt x="981" y="1703"/>
                    </a:cubicBezTo>
                    <a:cubicBezTo>
                      <a:pt x="1075" y="1703"/>
                      <a:pt x="1171" y="1687"/>
                      <a:pt x="1268" y="1652"/>
                    </a:cubicBezTo>
                    <a:cubicBezTo>
                      <a:pt x="1668" y="1485"/>
                      <a:pt x="1935" y="985"/>
                      <a:pt x="1768" y="551"/>
                    </a:cubicBezTo>
                    <a:cubicBezTo>
                      <a:pt x="1636" y="234"/>
                      <a:pt x="1294" y="0"/>
                      <a:pt x="94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2"/>
              <p:cNvSpPr/>
              <p:nvPr/>
            </p:nvSpPr>
            <p:spPr>
              <a:xfrm>
                <a:off x="2794675" y="4769700"/>
                <a:ext cx="25875" cy="25875"/>
              </a:xfrm>
              <a:custGeom>
                <a:rect b="b" l="l" r="r" t="t"/>
                <a:pathLst>
                  <a:path extrusionOk="0" fill="none" h="1035" w="1035">
                    <a:moveTo>
                      <a:pt x="67" y="667"/>
                    </a:moveTo>
                    <a:cubicBezTo>
                      <a:pt x="0" y="400"/>
                      <a:pt x="100" y="167"/>
                      <a:pt x="367" y="67"/>
                    </a:cubicBezTo>
                    <a:cubicBezTo>
                      <a:pt x="601" y="0"/>
                      <a:pt x="867" y="134"/>
                      <a:pt x="934" y="367"/>
                    </a:cubicBezTo>
                    <a:cubicBezTo>
                      <a:pt x="1034" y="634"/>
                      <a:pt x="901" y="867"/>
                      <a:pt x="667" y="967"/>
                    </a:cubicBezTo>
                    <a:cubicBezTo>
                      <a:pt x="467" y="1034"/>
                      <a:pt x="167" y="901"/>
                      <a:pt x="67" y="667"/>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2"/>
              <p:cNvSpPr/>
              <p:nvPr/>
            </p:nvSpPr>
            <p:spPr>
              <a:xfrm>
                <a:off x="2737125" y="4729150"/>
                <a:ext cx="78425" cy="69425"/>
              </a:xfrm>
              <a:custGeom>
                <a:rect b="b" l="l" r="r" t="t"/>
                <a:pathLst>
                  <a:path extrusionOk="0" h="2777" w="3137">
                    <a:moveTo>
                      <a:pt x="1577" y="1"/>
                    </a:moveTo>
                    <a:cubicBezTo>
                      <a:pt x="1417" y="1"/>
                      <a:pt x="1256" y="29"/>
                      <a:pt x="1101" y="88"/>
                    </a:cubicBezTo>
                    <a:cubicBezTo>
                      <a:pt x="367" y="321"/>
                      <a:pt x="1" y="1155"/>
                      <a:pt x="267" y="1856"/>
                    </a:cubicBezTo>
                    <a:cubicBezTo>
                      <a:pt x="475" y="2427"/>
                      <a:pt x="1007" y="2776"/>
                      <a:pt x="1564" y="2776"/>
                    </a:cubicBezTo>
                    <a:cubicBezTo>
                      <a:pt x="1721" y="2776"/>
                      <a:pt x="1881" y="2748"/>
                      <a:pt x="2035" y="2690"/>
                    </a:cubicBezTo>
                    <a:cubicBezTo>
                      <a:pt x="2769" y="2456"/>
                      <a:pt x="3136" y="1622"/>
                      <a:pt x="2869" y="922"/>
                    </a:cubicBezTo>
                    <a:cubicBezTo>
                      <a:pt x="2687" y="350"/>
                      <a:pt x="2141" y="1"/>
                      <a:pt x="1577"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2"/>
              <p:cNvSpPr/>
              <p:nvPr/>
            </p:nvSpPr>
            <p:spPr>
              <a:xfrm>
                <a:off x="2798000" y="4731150"/>
                <a:ext cx="70900" cy="62550"/>
              </a:xfrm>
              <a:custGeom>
                <a:rect b="b" l="l" r="r" t="t"/>
                <a:pathLst>
                  <a:path extrusionOk="0" h="2502" w="2836">
                    <a:moveTo>
                      <a:pt x="1405" y="0"/>
                    </a:moveTo>
                    <a:cubicBezTo>
                      <a:pt x="1268" y="0"/>
                      <a:pt x="1131" y="24"/>
                      <a:pt x="1001" y="74"/>
                    </a:cubicBezTo>
                    <a:cubicBezTo>
                      <a:pt x="334" y="275"/>
                      <a:pt x="1" y="1042"/>
                      <a:pt x="234" y="1676"/>
                    </a:cubicBezTo>
                    <a:cubicBezTo>
                      <a:pt x="438" y="2186"/>
                      <a:pt x="897" y="2502"/>
                      <a:pt x="1385" y="2502"/>
                    </a:cubicBezTo>
                    <a:cubicBezTo>
                      <a:pt x="1534" y="2502"/>
                      <a:pt x="1687" y="2472"/>
                      <a:pt x="1835" y="2409"/>
                    </a:cubicBezTo>
                    <a:cubicBezTo>
                      <a:pt x="2502" y="2209"/>
                      <a:pt x="2836" y="1442"/>
                      <a:pt x="2569" y="842"/>
                    </a:cubicBezTo>
                    <a:cubicBezTo>
                      <a:pt x="2412" y="318"/>
                      <a:pt x="1906" y="0"/>
                      <a:pt x="1405"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2"/>
              <p:cNvSpPr/>
              <p:nvPr/>
            </p:nvSpPr>
            <p:spPr>
              <a:xfrm>
                <a:off x="2487775" y="4992575"/>
                <a:ext cx="75075" cy="66700"/>
              </a:xfrm>
              <a:custGeom>
                <a:rect b="b" l="l" r="r" t="t"/>
                <a:pathLst>
                  <a:path extrusionOk="0" h="2668" w="3003">
                    <a:moveTo>
                      <a:pt x="1493" y="0"/>
                    </a:moveTo>
                    <a:cubicBezTo>
                      <a:pt x="962" y="0"/>
                      <a:pt x="447" y="328"/>
                      <a:pt x="268" y="892"/>
                    </a:cubicBezTo>
                    <a:cubicBezTo>
                      <a:pt x="1" y="1559"/>
                      <a:pt x="334" y="2326"/>
                      <a:pt x="1068" y="2593"/>
                    </a:cubicBezTo>
                    <a:cubicBezTo>
                      <a:pt x="1211" y="2643"/>
                      <a:pt x="1358" y="2667"/>
                      <a:pt x="1504" y="2667"/>
                    </a:cubicBezTo>
                    <a:cubicBezTo>
                      <a:pt x="2041" y="2667"/>
                      <a:pt x="2560" y="2343"/>
                      <a:pt x="2769" y="1793"/>
                    </a:cubicBezTo>
                    <a:cubicBezTo>
                      <a:pt x="3003" y="1126"/>
                      <a:pt x="2669" y="325"/>
                      <a:pt x="1969" y="92"/>
                    </a:cubicBezTo>
                    <a:cubicBezTo>
                      <a:pt x="1815" y="30"/>
                      <a:pt x="1653" y="0"/>
                      <a:pt x="1493"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2"/>
              <p:cNvSpPr/>
              <p:nvPr/>
            </p:nvSpPr>
            <p:spPr>
              <a:xfrm>
                <a:off x="2501950" y="5005175"/>
                <a:ext cx="47575" cy="41925"/>
              </a:xfrm>
              <a:custGeom>
                <a:rect b="b" l="l" r="r" t="t"/>
                <a:pathLst>
                  <a:path extrusionOk="0" h="1677" w="1903">
                    <a:moveTo>
                      <a:pt x="960" y="0"/>
                    </a:moveTo>
                    <a:cubicBezTo>
                      <a:pt x="630" y="0"/>
                      <a:pt x="298" y="217"/>
                      <a:pt x="168" y="555"/>
                    </a:cubicBezTo>
                    <a:cubicBezTo>
                      <a:pt x="1" y="955"/>
                      <a:pt x="201" y="1456"/>
                      <a:pt x="668" y="1622"/>
                    </a:cubicBezTo>
                    <a:cubicBezTo>
                      <a:pt x="756" y="1659"/>
                      <a:pt x="849" y="1676"/>
                      <a:pt x="943" y="1676"/>
                    </a:cubicBezTo>
                    <a:cubicBezTo>
                      <a:pt x="1273" y="1676"/>
                      <a:pt x="1605" y="1460"/>
                      <a:pt x="1735" y="1122"/>
                    </a:cubicBezTo>
                    <a:cubicBezTo>
                      <a:pt x="1902" y="722"/>
                      <a:pt x="1669" y="221"/>
                      <a:pt x="1235" y="55"/>
                    </a:cubicBezTo>
                    <a:cubicBezTo>
                      <a:pt x="1147" y="18"/>
                      <a:pt x="1054" y="0"/>
                      <a:pt x="9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2"/>
              <p:cNvSpPr/>
              <p:nvPr/>
            </p:nvSpPr>
            <p:spPr>
              <a:xfrm>
                <a:off x="2511975" y="5012375"/>
                <a:ext cx="25875" cy="26700"/>
              </a:xfrm>
              <a:custGeom>
                <a:rect b="b" l="l" r="r" t="t"/>
                <a:pathLst>
                  <a:path extrusionOk="0" fill="none" h="1068" w="1035">
                    <a:moveTo>
                      <a:pt x="100" y="367"/>
                    </a:moveTo>
                    <a:cubicBezTo>
                      <a:pt x="167" y="133"/>
                      <a:pt x="467" y="0"/>
                      <a:pt x="667" y="133"/>
                    </a:cubicBezTo>
                    <a:cubicBezTo>
                      <a:pt x="934" y="200"/>
                      <a:pt x="1034" y="500"/>
                      <a:pt x="934" y="701"/>
                    </a:cubicBezTo>
                    <a:cubicBezTo>
                      <a:pt x="834" y="967"/>
                      <a:pt x="534" y="1067"/>
                      <a:pt x="334" y="967"/>
                    </a:cubicBezTo>
                    <a:cubicBezTo>
                      <a:pt x="134" y="867"/>
                      <a:pt x="0" y="634"/>
                      <a:pt x="100" y="367"/>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2"/>
              <p:cNvSpPr/>
              <p:nvPr/>
            </p:nvSpPr>
            <p:spPr>
              <a:xfrm>
                <a:off x="2474450" y="4956800"/>
                <a:ext cx="78400" cy="69775"/>
              </a:xfrm>
              <a:custGeom>
                <a:rect b="b" l="l" r="r" t="t"/>
                <a:pathLst>
                  <a:path extrusionOk="0" h="2791" w="3136">
                    <a:moveTo>
                      <a:pt x="1560" y="1"/>
                    </a:moveTo>
                    <a:cubicBezTo>
                      <a:pt x="1005" y="1"/>
                      <a:pt x="474" y="344"/>
                      <a:pt x="267" y="889"/>
                    </a:cubicBezTo>
                    <a:cubicBezTo>
                      <a:pt x="0" y="1589"/>
                      <a:pt x="334" y="2423"/>
                      <a:pt x="1034" y="2690"/>
                    </a:cubicBezTo>
                    <a:cubicBezTo>
                      <a:pt x="1202" y="2759"/>
                      <a:pt x="1372" y="2791"/>
                      <a:pt x="1538" y="2791"/>
                    </a:cubicBezTo>
                    <a:cubicBezTo>
                      <a:pt x="2095" y="2791"/>
                      <a:pt x="2604" y="2429"/>
                      <a:pt x="2835" y="1889"/>
                    </a:cubicBezTo>
                    <a:cubicBezTo>
                      <a:pt x="3136" y="1189"/>
                      <a:pt x="2735" y="388"/>
                      <a:pt x="2035" y="88"/>
                    </a:cubicBezTo>
                    <a:cubicBezTo>
                      <a:pt x="1879" y="29"/>
                      <a:pt x="1719" y="1"/>
                      <a:pt x="1560"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2"/>
              <p:cNvSpPr/>
              <p:nvPr/>
            </p:nvSpPr>
            <p:spPr>
              <a:xfrm>
                <a:off x="2522800" y="4996700"/>
                <a:ext cx="69250" cy="61750"/>
              </a:xfrm>
              <a:custGeom>
                <a:rect b="b" l="l" r="r" t="t"/>
                <a:pathLst>
                  <a:path extrusionOk="0" h="2470" w="2770">
                    <a:moveTo>
                      <a:pt x="1382" y="1"/>
                    </a:moveTo>
                    <a:cubicBezTo>
                      <a:pt x="895" y="1"/>
                      <a:pt x="438" y="310"/>
                      <a:pt x="234" y="794"/>
                    </a:cubicBezTo>
                    <a:cubicBezTo>
                      <a:pt x="1" y="1428"/>
                      <a:pt x="334" y="2128"/>
                      <a:pt x="935" y="2395"/>
                    </a:cubicBezTo>
                    <a:cubicBezTo>
                      <a:pt x="1072" y="2446"/>
                      <a:pt x="1213" y="2470"/>
                      <a:pt x="1352" y="2470"/>
                    </a:cubicBezTo>
                    <a:cubicBezTo>
                      <a:pt x="1852" y="2470"/>
                      <a:pt x="2327" y="2157"/>
                      <a:pt x="2536" y="1661"/>
                    </a:cubicBezTo>
                    <a:cubicBezTo>
                      <a:pt x="2769" y="1061"/>
                      <a:pt x="2436" y="327"/>
                      <a:pt x="1835" y="93"/>
                    </a:cubicBezTo>
                    <a:cubicBezTo>
                      <a:pt x="1686" y="30"/>
                      <a:pt x="1532" y="1"/>
                      <a:pt x="138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2"/>
              <p:cNvSpPr/>
              <p:nvPr/>
            </p:nvSpPr>
            <p:spPr>
              <a:xfrm>
                <a:off x="2472775" y="4781975"/>
                <a:ext cx="73400" cy="66075"/>
              </a:xfrm>
              <a:custGeom>
                <a:rect b="b" l="l" r="r" t="t"/>
                <a:pathLst>
                  <a:path extrusionOk="0" h="2643" w="2936">
                    <a:moveTo>
                      <a:pt x="1464" y="0"/>
                    </a:moveTo>
                    <a:cubicBezTo>
                      <a:pt x="1077" y="0"/>
                      <a:pt x="694" y="161"/>
                      <a:pt x="434" y="476"/>
                    </a:cubicBezTo>
                    <a:cubicBezTo>
                      <a:pt x="0" y="1044"/>
                      <a:pt x="34" y="1877"/>
                      <a:pt x="601" y="2344"/>
                    </a:cubicBezTo>
                    <a:cubicBezTo>
                      <a:pt x="847" y="2547"/>
                      <a:pt x="1149" y="2643"/>
                      <a:pt x="1451" y="2643"/>
                    </a:cubicBezTo>
                    <a:cubicBezTo>
                      <a:pt x="1845" y="2643"/>
                      <a:pt x="2238" y="2480"/>
                      <a:pt x="2502" y="2178"/>
                    </a:cubicBezTo>
                    <a:cubicBezTo>
                      <a:pt x="2936" y="1644"/>
                      <a:pt x="2869" y="743"/>
                      <a:pt x="2335" y="310"/>
                    </a:cubicBezTo>
                    <a:cubicBezTo>
                      <a:pt x="2084" y="102"/>
                      <a:pt x="1773" y="0"/>
                      <a:pt x="1464"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2"/>
              <p:cNvSpPr/>
              <p:nvPr/>
            </p:nvSpPr>
            <p:spPr>
              <a:xfrm>
                <a:off x="2486125" y="4794925"/>
                <a:ext cx="45875" cy="40950"/>
              </a:xfrm>
              <a:custGeom>
                <a:rect b="b" l="l" r="r" t="t"/>
                <a:pathLst>
                  <a:path extrusionOk="0" h="1638" w="1835">
                    <a:moveTo>
                      <a:pt x="944" y="0"/>
                    </a:moveTo>
                    <a:cubicBezTo>
                      <a:pt x="698" y="0"/>
                      <a:pt x="451" y="104"/>
                      <a:pt x="300" y="292"/>
                    </a:cubicBezTo>
                    <a:cubicBezTo>
                      <a:pt x="0" y="659"/>
                      <a:pt x="33" y="1159"/>
                      <a:pt x="367" y="1460"/>
                    </a:cubicBezTo>
                    <a:cubicBezTo>
                      <a:pt x="515" y="1578"/>
                      <a:pt x="703" y="1637"/>
                      <a:pt x="892" y="1637"/>
                    </a:cubicBezTo>
                    <a:cubicBezTo>
                      <a:pt x="1129" y="1637"/>
                      <a:pt x="1368" y="1545"/>
                      <a:pt x="1534" y="1359"/>
                    </a:cubicBezTo>
                    <a:cubicBezTo>
                      <a:pt x="1835" y="1026"/>
                      <a:pt x="1801" y="492"/>
                      <a:pt x="1468" y="192"/>
                    </a:cubicBezTo>
                    <a:cubicBezTo>
                      <a:pt x="1323" y="61"/>
                      <a:pt x="1133" y="0"/>
                      <a:pt x="94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2"/>
              <p:cNvSpPr/>
              <p:nvPr/>
            </p:nvSpPr>
            <p:spPr>
              <a:xfrm>
                <a:off x="2496125" y="4803050"/>
                <a:ext cx="26700" cy="25875"/>
              </a:xfrm>
              <a:custGeom>
                <a:rect b="b" l="l" r="r" t="t"/>
                <a:pathLst>
                  <a:path extrusionOk="0" fill="none" h="1035" w="1068">
                    <a:moveTo>
                      <a:pt x="167" y="201"/>
                    </a:moveTo>
                    <a:cubicBezTo>
                      <a:pt x="334" y="0"/>
                      <a:pt x="634" y="0"/>
                      <a:pt x="834" y="167"/>
                    </a:cubicBezTo>
                    <a:cubicBezTo>
                      <a:pt x="1068" y="334"/>
                      <a:pt x="1068" y="634"/>
                      <a:pt x="901" y="834"/>
                    </a:cubicBezTo>
                    <a:cubicBezTo>
                      <a:pt x="701" y="1034"/>
                      <a:pt x="434" y="1034"/>
                      <a:pt x="234" y="868"/>
                    </a:cubicBezTo>
                    <a:cubicBezTo>
                      <a:pt x="67" y="701"/>
                      <a:pt x="0" y="401"/>
                      <a:pt x="167" y="201"/>
                    </a:cubicBezTo>
                    <a:close/>
                  </a:path>
                </a:pathLst>
              </a:custGeom>
              <a:solidFill>
                <a:schemeClr val="dk1"/>
              </a:solid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2"/>
              <p:cNvSpPr/>
              <p:nvPr/>
            </p:nvSpPr>
            <p:spPr>
              <a:xfrm>
                <a:off x="2470275" y="4744650"/>
                <a:ext cx="78400" cy="69825"/>
              </a:xfrm>
              <a:custGeom>
                <a:rect b="b" l="l" r="r" t="t"/>
                <a:pathLst>
                  <a:path extrusionOk="0" h="2793" w="3136">
                    <a:moveTo>
                      <a:pt x="1560" y="1"/>
                    </a:moveTo>
                    <a:cubicBezTo>
                      <a:pt x="1166" y="1"/>
                      <a:pt x="777" y="170"/>
                      <a:pt x="501" y="502"/>
                    </a:cubicBezTo>
                    <a:cubicBezTo>
                      <a:pt x="0" y="1069"/>
                      <a:pt x="100" y="1969"/>
                      <a:pt x="667" y="2470"/>
                    </a:cubicBezTo>
                    <a:cubicBezTo>
                      <a:pt x="930" y="2689"/>
                      <a:pt x="1245" y="2793"/>
                      <a:pt x="1557" y="2793"/>
                    </a:cubicBezTo>
                    <a:cubicBezTo>
                      <a:pt x="1957" y="2793"/>
                      <a:pt x="2354" y="2622"/>
                      <a:pt x="2635" y="2303"/>
                    </a:cubicBezTo>
                    <a:cubicBezTo>
                      <a:pt x="3136" y="1703"/>
                      <a:pt x="3036" y="835"/>
                      <a:pt x="2469" y="335"/>
                    </a:cubicBezTo>
                    <a:cubicBezTo>
                      <a:pt x="2200" y="111"/>
                      <a:pt x="1878" y="1"/>
                      <a:pt x="1560" y="1"/>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2"/>
              <p:cNvSpPr/>
              <p:nvPr/>
            </p:nvSpPr>
            <p:spPr>
              <a:xfrm>
                <a:off x="2504450" y="4796075"/>
                <a:ext cx="69250" cy="62700"/>
              </a:xfrm>
              <a:custGeom>
                <a:rect b="b" l="l" r="r" t="t"/>
                <a:pathLst>
                  <a:path extrusionOk="0" h="2508" w="2770">
                    <a:moveTo>
                      <a:pt x="1358" y="0"/>
                    </a:moveTo>
                    <a:cubicBezTo>
                      <a:pt x="1012" y="0"/>
                      <a:pt x="673" y="153"/>
                      <a:pt x="435" y="446"/>
                    </a:cubicBezTo>
                    <a:cubicBezTo>
                      <a:pt x="1" y="980"/>
                      <a:pt x="68" y="1780"/>
                      <a:pt x="568" y="2181"/>
                    </a:cubicBezTo>
                    <a:cubicBezTo>
                      <a:pt x="817" y="2399"/>
                      <a:pt x="1110" y="2508"/>
                      <a:pt x="1398" y="2508"/>
                    </a:cubicBezTo>
                    <a:cubicBezTo>
                      <a:pt x="1728" y="2508"/>
                      <a:pt x="2053" y="2365"/>
                      <a:pt x="2303" y="2081"/>
                    </a:cubicBezTo>
                    <a:cubicBezTo>
                      <a:pt x="2770" y="1514"/>
                      <a:pt x="2736" y="780"/>
                      <a:pt x="2169" y="313"/>
                    </a:cubicBezTo>
                    <a:cubicBezTo>
                      <a:pt x="1929" y="103"/>
                      <a:pt x="1641" y="0"/>
                      <a:pt x="1358"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2"/>
              <p:cNvSpPr/>
              <p:nvPr/>
            </p:nvSpPr>
            <p:spPr>
              <a:xfrm>
                <a:off x="2623700" y="4551475"/>
                <a:ext cx="76750" cy="67050"/>
              </a:xfrm>
              <a:custGeom>
                <a:rect b="b" l="l" r="r" t="t"/>
                <a:pathLst>
                  <a:path extrusionOk="0" h="2682" w="3070">
                    <a:moveTo>
                      <a:pt x="1532" y="0"/>
                    </a:moveTo>
                    <a:cubicBezTo>
                      <a:pt x="1063" y="0"/>
                      <a:pt x="616" y="261"/>
                      <a:pt x="368" y="690"/>
                    </a:cubicBezTo>
                    <a:cubicBezTo>
                      <a:pt x="1" y="1324"/>
                      <a:pt x="234" y="2124"/>
                      <a:pt x="868" y="2491"/>
                    </a:cubicBezTo>
                    <a:cubicBezTo>
                      <a:pt x="1086" y="2622"/>
                      <a:pt x="1318" y="2682"/>
                      <a:pt x="1545" y="2682"/>
                    </a:cubicBezTo>
                    <a:cubicBezTo>
                      <a:pt x="2012" y="2682"/>
                      <a:pt x="2456" y="2429"/>
                      <a:pt x="2703" y="2024"/>
                    </a:cubicBezTo>
                    <a:cubicBezTo>
                      <a:pt x="3070" y="1357"/>
                      <a:pt x="2836" y="557"/>
                      <a:pt x="2203" y="190"/>
                    </a:cubicBezTo>
                    <a:cubicBezTo>
                      <a:pt x="1987" y="60"/>
                      <a:pt x="1757" y="0"/>
                      <a:pt x="1532"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2"/>
              <p:cNvSpPr/>
              <p:nvPr/>
            </p:nvSpPr>
            <p:spPr>
              <a:xfrm>
                <a:off x="2639550" y="4563900"/>
                <a:ext cx="46725" cy="41325"/>
              </a:xfrm>
              <a:custGeom>
                <a:rect b="b" l="l" r="r" t="t"/>
                <a:pathLst>
                  <a:path extrusionOk="0" h="1653" w="1869">
                    <a:moveTo>
                      <a:pt x="913" y="1"/>
                    </a:moveTo>
                    <a:cubicBezTo>
                      <a:pt x="620" y="1"/>
                      <a:pt x="339" y="150"/>
                      <a:pt x="201" y="427"/>
                    </a:cubicBezTo>
                    <a:cubicBezTo>
                      <a:pt x="1" y="793"/>
                      <a:pt x="101" y="1361"/>
                      <a:pt x="534" y="1561"/>
                    </a:cubicBezTo>
                    <a:cubicBezTo>
                      <a:pt x="648" y="1623"/>
                      <a:pt x="778" y="1653"/>
                      <a:pt x="909" y="1653"/>
                    </a:cubicBezTo>
                    <a:cubicBezTo>
                      <a:pt x="1203" y="1653"/>
                      <a:pt x="1507" y="1503"/>
                      <a:pt x="1669" y="1227"/>
                    </a:cubicBezTo>
                    <a:cubicBezTo>
                      <a:pt x="1869" y="860"/>
                      <a:pt x="1735" y="293"/>
                      <a:pt x="1302" y="93"/>
                    </a:cubicBezTo>
                    <a:cubicBezTo>
                      <a:pt x="1178" y="31"/>
                      <a:pt x="1044" y="1"/>
                      <a:pt x="91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2"/>
              <p:cNvSpPr/>
              <p:nvPr/>
            </p:nvSpPr>
            <p:spPr>
              <a:xfrm>
                <a:off x="2649575" y="4571225"/>
                <a:ext cx="25875" cy="26700"/>
              </a:xfrm>
              <a:custGeom>
                <a:rect b="b" l="l" r="r" t="t"/>
                <a:pathLst>
                  <a:path extrusionOk="0" fill="none" h="1068" w="1035">
                    <a:moveTo>
                      <a:pt x="767" y="134"/>
                    </a:moveTo>
                    <a:cubicBezTo>
                      <a:pt x="967" y="267"/>
                      <a:pt x="1034" y="567"/>
                      <a:pt x="934" y="767"/>
                    </a:cubicBezTo>
                    <a:cubicBezTo>
                      <a:pt x="801" y="967"/>
                      <a:pt x="500" y="1068"/>
                      <a:pt x="300" y="934"/>
                    </a:cubicBezTo>
                    <a:cubicBezTo>
                      <a:pt x="100" y="801"/>
                      <a:pt x="0" y="500"/>
                      <a:pt x="133" y="300"/>
                    </a:cubicBezTo>
                    <a:cubicBezTo>
                      <a:pt x="200" y="100"/>
                      <a:pt x="500" y="0"/>
                      <a:pt x="767" y="134"/>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2"/>
              <p:cNvSpPr/>
              <p:nvPr/>
            </p:nvSpPr>
            <p:spPr>
              <a:xfrm>
                <a:off x="2657900" y="4543175"/>
                <a:ext cx="80075" cy="70300"/>
              </a:xfrm>
              <a:custGeom>
                <a:rect b="b" l="l" r="r" t="t"/>
                <a:pathLst>
                  <a:path extrusionOk="0" h="2812" w="3203">
                    <a:moveTo>
                      <a:pt x="1621" y="0"/>
                    </a:moveTo>
                    <a:cubicBezTo>
                      <a:pt x="1127" y="0"/>
                      <a:pt x="639" y="268"/>
                      <a:pt x="368" y="722"/>
                    </a:cubicBezTo>
                    <a:cubicBezTo>
                      <a:pt x="1" y="1422"/>
                      <a:pt x="267" y="2256"/>
                      <a:pt x="935" y="2623"/>
                    </a:cubicBezTo>
                    <a:cubicBezTo>
                      <a:pt x="1159" y="2751"/>
                      <a:pt x="1397" y="2811"/>
                      <a:pt x="1630" y="2811"/>
                    </a:cubicBezTo>
                    <a:cubicBezTo>
                      <a:pt x="2122" y="2811"/>
                      <a:pt x="2587" y="2543"/>
                      <a:pt x="2836" y="2089"/>
                    </a:cubicBezTo>
                    <a:cubicBezTo>
                      <a:pt x="3203" y="1389"/>
                      <a:pt x="2969" y="555"/>
                      <a:pt x="2302" y="188"/>
                    </a:cubicBezTo>
                    <a:cubicBezTo>
                      <a:pt x="2088" y="60"/>
                      <a:pt x="1854" y="0"/>
                      <a:pt x="1621"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2"/>
              <p:cNvSpPr/>
              <p:nvPr/>
            </p:nvSpPr>
            <p:spPr>
              <a:xfrm>
                <a:off x="2620375" y="4585525"/>
                <a:ext cx="70900" cy="62100"/>
              </a:xfrm>
              <a:custGeom>
                <a:rect b="b" l="l" r="r" t="t"/>
                <a:pathLst>
                  <a:path extrusionOk="0" h="2484" w="2836">
                    <a:moveTo>
                      <a:pt x="1431" y="0"/>
                    </a:moveTo>
                    <a:cubicBezTo>
                      <a:pt x="1006" y="0"/>
                      <a:pt x="580" y="215"/>
                      <a:pt x="334" y="596"/>
                    </a:cubicBezTo>
                    <a:cubicBezTo>
                      <a:pt x="1" y="1229"/>
                      <a:pt x="201" y="1997"/>
                      <a:pt x="801" y="2330"/>
                    </a:cubicBezTo>
                    <a:cubicBezTo>
                      <a:pt x="1000" y="2435"/>
                      <a:pt x="1210" y="2484"/>
                      <a:pt x="1413" y="2484"/>
                    </a:cubicBezTo>
                    <a:cubicBezTo>
                      <a:pt x="1857" y="2484"/>
                      <a:pt x="2274" y="2252"/>
                      <a:pt x="2502" y="1863"/>
                    </a:cubicBezTo>
                    <a:cubicBezTo>
                      <a:pt x="2836" y="1229"/>
                      <a:pt x="2636" y="496"/>
                      <a:pt x="2035" y="162"/>
                    </a:cubicBezTo>
                    <a:cubicBezTo>
                      <a:pt x="1848" y="52"/>
                      <a:pt x="1640" y="0"/>
                      <a:pt x="1431"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3" name="Google Shape;2663;p42"/>
            <p:cNvGrpSpPr/>
            <p:nvPr/>
          </p:nvGrpSpPr>
          <p:grpSpPr>
            <a:xfrm rot="-828698">
              <a:off x="4277341" y="1403534"/>
              <a:ext cx="1295377" cy="1268136"/>
              <a:chOff x="4379125" y="3181550"/>
              <a:chExt cx="660500" cy="646650"/>
            </a:xfrm>
          </p:grpSpPr>
          <p:sp>
            <p:nvSpPr>
              <p:cNvPr id="2664" name="Google Shape;2664;p42"/>
              <p:cNvSpPr/>
              <p:nvPr/>
            </p:nvSpPr>
            <p:spPr>
              <a:xfrm>
                <a:off x="4470025" y="3266950"/>
                <a:ext cx="497875" cy="561250"/>
              </a:xfrm>
              <a:custGeom>
                <a:rect b="b" l="l" r="r" t="t"/>
                <a:pathLst>
                  <a:path extrusionOk="0" fill="none" h="22450" w="19915">
                    <a:moveTo>
                      <a:pt x="19915" y="22450"/>
                    </a:moveTo>
                    <a:cubicBezTo>
                      <a:pt x="17280" y="19881"/>
                      <a:pt x="16746" y="15912"/>
                      <a:pt x="15378" y="12509"/>
                    </a:cubicBezTo>
                    <a:cubicBezTo>
                      <a:pt x="12843" y="6105"/>
                      <a:pt x="6772" y="1235"/>
                      <a:pt x="1"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2"/>
              <p:cNvSpPr/>
              <p:nvPr/>
            </p:nvSpPr>
            <p:spPr>
              <a:xfrm>
                <a:off x="4379125" y="3193875"/>
                <a:ext cx="279400" cy="140650"/>
              </a:xfrm>
              <a:custGeom>
                <a:rect b="b" l="l" r="r" t="t"/>
                <a:pathLst>
                  <a:path extrusionOk="0" h="5626" w="11176">
                    <a:moveTo>
                      <a:pt x="554" y="0"/>
                    </a:moveTo>
                    <a:cubicBezTo>
                      <a:pt x="418" y="0"/>
                      <a:pt x="290" y="32"/>
                      <a:pt x="201" y="121"/>
                    </a:cubicBezTo>
                    <a:cubicBezTo>
                      <a:pt x="1" y="288"/>
                      <a:pt x="34" y="655"/>
                      <a:pt x="168" y="955"/>
                    </a:cubicBezTo>
                    <a:cubicBezTo>
                      <a:pt x="968" y="2890"/>
                      <a:pt x="2869" y="4291"/>
                      <a:pt x="4871" y="4891"/>
                    </a:cubicBezTo>
                    <a:cubicBezTo>
                      <a:pt x="6872" y="5525"/>
                      <a:pt x="9041" y="5559"/>
                      <a:pt x="11175" y="5625"/>
                    </a:cubicBezTo>
                    <a:cubicBezTo>
                      <a:pt x="9674" y="4391"/>
                      <a:pt x="7139" y="3190"/>
                      <a:pt x="5538" y="2156"/>
                    </a:cubicBezTo>
                    <a:cubicBezTo>
                      <a:pt x="4104" y="1189"/>
                      <a:pt x="2569" y="488"/>
                      <a:pt x="901" y="55"/>
                    </a:cubicBezTo>
                    <a:cubicBezTo>
                      <a:pt x="793" y="24"/>
                      <a:pt x="671" y="0"/>
                      <a:pt x="55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2"/>
              <p:cNvSpPr/>
              <p:nvPr/>
            </p:nvSpPr>
            <p:spPr>
              <a:xfrm>
                <a:off x="4467525" y="3397875"/>
                <a:ext cx="312750" cy="69925"/>
              </a:xfrm>
              <a:custGeom>
                <a:rect b="b" l="l" r="r" t="t"/>
                <a:pathLst>
                  <a:path extrusionOk="0" h="2797" w="12510">
                    <a:moveTo>
                      <a:pt x="901" y="0"/>
                    </a:moveTo>
                    <a:cubicBezTo>
                      <a:pt x="534" y="0"/>
                      <a:pt x="1" y="234"/>
                      <a:pt x="167" y="568"/>
                    </a:cubicBezTo>
                    <a:cubicBezTo>
                      <a:pt x="201" y="668"/>
                      <a:pt x="301" y="734"/>
                      <a:pt x="368" y="801"/>
                    </a:cubicBezTo>
                    <a:cubicBezTo>
                      <a:pt x="2533" y="2124"/>
                      <a:pt x="5072" y="2797"/>
                      <a:pt x="7601" y="2797"/>
                    </a:cubicBezTo>
                    <a:cubicBezTo>
                      <a:pt x="9279" y="2797"/>
                      <a:pt x="10953" y="2501"/>
                      <a:pt x="12510" y="1902"/>
                    </a:cubicBezTo>
                    <a:cubicBezTo>
                      <a:pt x="11142" y="1702"/>
                      <a:pt x="8807" y="1401"/>
                      <a:pt x="7439" y="1001"/>
                    </a:cubicBezTo>
                    <a:cubicBezTo>
                      <a:pt x="5338" y="401"/>
                      <a:pt x="3136" y="34"/>
                      <a:pt x="9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2"/>
              <p:cNvSpPr/>
              <p:nvPr/>
            </p:nvSpPr>
            <p:spPr>
              <a:xfrm>
                <a:off x="4721050" y="3181550"/>
                <a:ext cx="50050" cy="219675"/>
              </a:xfrm>
              <a:custGeom>
                <a:rect b="b" l="l" r="r" t="t"/>
                <a:pathLst>
                  <a:path extrusionOk="0" h="8787" w="2002">
                    <a:moveTo>
                      <a:pt x="1552" y="0"/>
                    </a:moveTo>
                    <a:cubicBezTo>
                      <a:pt x="1462" y="0"/>
                      <a:pt x="1382" y="24"/>
                      <a:pt x="1334" y="47"/>
                    </a:cubicBezTo>
                    <a:cubicBezTo>
                      <a:pt x="567" y="448"/>
                      <a:pt x="367" y="1348"/>
                      <a:pt x="234" y="2182"/>
                    </a:cubicBezTo>
                    <a:cubicBezTo>
                      <a:pt x="0" y="4384"/>
                      <a:pt x="34" y="6619"/>
                      <a:pt x="400" y="8787"/>
                    </a:cubicBezTo>
                    <a:cubicBezTo>
                      <a:pt x="1001" y="6986"/>
                      <a:pt x="1334" y="5818"/>
                      <a:pt x="1701" y="3950"/>
                    </a:cubicBezTo>
                    <a:cubicBezTo>
                      <a:pt x="1968" y="2816"/>
                      <a:pt x="2002" y="1615"/>
                      <a:pt x="1868" y="448"/>
                    </a:cubicBezTo>
                    <a:cubicBezTo>
                      <a:pt x="1868" y="281"/>
                      <a:pt x="1835" y="47"/>
                      <a:pt x="1668" y="14"/>
                    </a:cubicBezTo>
                    <a:cubicBezTo>
                      <a:pt x="1629" y="4"/>
                      <a:pt x="1590" y="0"/>
                      <a:pt x="155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2"/>
              <p:cNvSpPr/>
              <p:nvPr/>
            </p:nvSpPr>
            <p:spPr>
              <a:xfrm>
                <a:off x="4839450" y="3280300"/>
                <a:ext cx="80925" cy="277725"/>
              </a:xfrm>
              <a:custGeom>
                <a:rect b="b" l="l" r="r" t="t"/>
                <a:pathLst>
                  <a:path extrusionOk="0" h="11109" w="3237">
                    <a:moveTo>
                      <a:pt x="2803" y="0"/>
                    </a:moveTo>
                    <a:lnTo>
                      <a:pt x="2803" y="0"/>
                    </a:lnTo>
                    <a:cubicBezTo>
                      <a:pt x="1902" y="67"/>
                      <a:pt x="1135" y="834"/>
                      <a:pt x="735" y="1668"/>
                    </a:cubicBezTo>
                    <a:cubicBezTo>
                      <a:pt x="334" y="2502"/>
                      <a:pt x="268" y="3436"/>
                      <a:pt x="168" y="4370"/>
                    </a:cubicBezTo>
                    <a:cubicBezTo>
                      <a:pt x="68" y="6605"/>
                      <a:pt x="1" y="8873"/>
                      <a:pt x="101" y="11108"/>
                    </a:cubicBezTo>
                    <a:cubicBezTo>
                      <a:pt x="768" y="9807"/>
                      <a:pt x="1502" y="8006"/>
                      <a:pt x="2102" y="6672"/>
                    </a:cubicBezTo>
                    <a:cubicBezTo>
                      <a:pt x="2970" y="4570"/>
                      <a:pt x="3237" y="2235"/>
                      <a:pt x="2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2"/>
              <p:cNvSpPr/>
              <p:nvPr/>
            </p:nvSpPr>
            <p:spPr>
              <a:xfrm>
                <a:off x="4651825" y="3540300"/>
                <a:ext cx="222675" cy="118200"/>
              </a:xfrm>
              <a:custGeom>
                <a:rect b="b" l="l" r="r" t="t"/>
                <a:pathLst>
                  <a:path extrusionOk="0" h="4728" w="8907">
                    <a:moveTo>
                      <a:pt x="915" y="1"/>
                    </a:moveTo>
                    <a:cubicBezTo>
                      <a:pt x="769" y="1"/>
                      <a:pt x="628" y="40"/>
                      <a:pt x="501" y="141"/>
                    </a:cubicBezTo>
                    <a:cubicBezTo>
                      <a:pt x="1" y="508"/>
                      <a:pt x="367" y="1342"/>
                      <a:pt x="834" y="1775"/>
                    </a:cubicBezTo>
                    <a:cubicBezTo>
                      <a:pt x="2828" y="3644"/>
                      <a:pt x="5576" y="4727"/>
                      <a:pt x="8321" y="4727"/>
                    </a:cubicBezTo>
                    <a:cubicBezTo>
                      <a:pt x="8517" y="4727"/>
                      <a:pt x="8712" y="4722"/>
                      <a:pt x="8907" y="4711"/>
                    </a:cubicBezTo>
                    <a:cubicBezTo>
                      <a:pt x="7673" y="3977"/>
                      <a:pt x="5905" y="2643"/>
                      <a:pt x="4704" y="1876"/>
                    </a:cubicBezTo>
                    <a:cubicBezTo>
                      <a:pt x="3770" y="1275"/>
                      <a:pt x="2736" y="675"/>
                      <a:pt x="1635" y="208"/>
                    </a:cubicBezTo>
                    <a:cubicBezTo>
                      <a:pt x="1407" y="104"/>
                      <a:pt x="1154" y="1"/>
                      <a:pt x="91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2"/>
              <p:cNvSpPr/>
              <p:nvPr/>
            </p:nvSpPr>
            <p:spPr>
              <a:xfrm>
                <a:off x="4922025" y="3505750"/>
                <a:ext cx="117600" cy="241575"/>
              </a:xfrm>
              <a:custGeom>
                <a:rect b="b" l="l" r="r" t="t"/>
                <a:pathLst>
                  <a:path extrusionOk="0" h="9663" w="4704">
                    <a:moveTo>
                      <a:pt x="3565" y="1"/>
                    </a:moveTo>
                    <a:cubicBezTo>
                      <a:pt x="3446" y="1"/>
                      <a:pt x="3347" y="85"/>
                      <a:pt x="3269" y="189"/>
                    </a:cubicBezTo>
                    <a:cubicBezTo>
                      <a:pt x="2102" y="1156"/>
                      <a:pt x="1435" y="2590"/>
                      <a:pt x="968" y="4058"/>
                    </a:cubicBezTo>
                    <a:cubicBezTo>
                      <a:pt x="434" y="5893"/>
                      <a:pt x="200" y="7761"/>
                      <a:pt x="0" y="9662"/>
                    </a:cubicBezTo>
                    <a:cubicBezTo>
                      <a:pt x="934" y="8194"/>
                      <a:pt x="1835" y="6360"/>
                      <a:pt x="3102" y="5159"/>
                    </a:cubicBezTo>
                    <a:cubicBezTo>
                      <a:pt x="4337" y="3925"/>
                      <a:pt x="4704" y="1890"/>
                      <a:pt x="3970" y="322"/>
                    </a:cubicBezTo>
                    <a:cubicBezTo>
                      <a:pt x="3936" y="189"/>
                      <a:pt x="3836" y="55"/>
                      <a:pt x="3670" y="22"/>
                    </a:cubicBezTo>
                    <a:cubicBezTo>
                      <a:pt x="3633" y="7"/>
                      <a:pt x="3598" y="1"/>
                      <a:pt x="3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2"/>
              <p:cNvSpPr/>
              <p:nvPr/>
            </p:nvSpPr>
            <p:spPr>
              <a:xfrm>
                <a:off x="4387475" y="3191975"/>
                <a:ext cx="271050" cy="142550"/>
              </a:xfrm>
              <a:custGeom>
                <a:rect b="b" l="l" r="r" t="t"/>
                <a:pathLst>
                  <a:path extrusionOk="0" h="5702" w="10842">
                    <a:moveTo>
                      <a:pt x="244" y="1"/>
                    </a:moveTo>
                    <a:cubicBezTo>
                      <a:pt x="158" y="1"/>
                      <a:pt x="76" y="19"/>
                      <a:pt x="0" y="64"/>
                    </a:cubicBezTo>
                    <a:cubicBezTo>
                      <a:pt x="1101" y="1065"/>
                      <a:pt x="2402" y="1932"/>
                      <a:pt x="3736" y="2699"/>
                    </a:cubicBezTo>
                    <a:cubicBezTo>
                      <a:pt x="5871" y="3933"/>
                      <a:pt x="8206" y="4867"/>
                      <a:pt x="10541" y="5701"/>
                    </a:cubicBezTo>
                    <a:lnTo>
                      <a:pt x="10841" y="5701"/>
                    </a:lnTo>
                    <a:cubicBezTo>
                      <a:pt x="9340" y="4434"/>
                      <a:pt x="6839" y="3266"/>
                      <a:pt x="5204" y="2132"/>
                    </a:cubicBezTo>
                    <a:cubicBezTo>
                      <a:pt x="3803" y="1198"/>
                      <a:pt x="2235" y="464"/>
                      <a:pt x="567" y="64"/>
                    </a:cubicBezTo>
                    <a:cubicBezTo>
                      <a:pt x="458" y="27"/>
                      <a:pt x="348" y="1"/>
                      <a:pt x="24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2"/>
              <p:cNvSpPr/>
              <p:nvPr/>
            </p:nvSpPr>
            <p:spPr>
              <a:xfrm>
                <a:off x="4471700" y="3398700"/>
                <a:ext cx="308575" cy="53775"/>
              </a:xfrm>
              <a:custGeom>
                <a:rect b="b" l="l" r="r" t="t"/>
                <a:pathLst>
                  <a:path extrusionOk="0" h="2151" w="12343">
                    <a:moveTo>
                      <a:pt x="768" y="1"/>
                    </a:moveTo>
                    <a:cubicBezTo>
                      <a:pt x="501" y="1"/>
                      <a:pt x="134" y="134"/>
                      <a:pt x="0" y="301"/>
                    </a:cubicBezTo>
                    <a:cubicBezTo>
                      <a:pt x="2702" y="1068"/>
                      <a:pt x="5504" y="1635"/>
                      <a:pt x="8306" y="2002"/>
                    </a:cubicBezTo>
                    <a:cubicBezTo>
                      <a:pt x="9085" y="2091"/>
                      <a:pt x="9863" y="2151"/>
                      <a:pt x="10641" y="2151"/>
                    </a:cubicBezTo>
                    <a:cubicBezTo>
                      <a:pt x="11031" y="2151"/>
                      <a:pt x="11420" y="2136"/>
                      <a:pt x="11809" y="2102"/>
                    </a:cubicBezTo>
                    <a:cubicBezTo>
                      <a:pt x="12009" y="2002"/>
                      <a:pt x="12176" y="1969"/>
                      <a:pt x="12343" y="1869"/>
                    </a:cubicBezTo>
                    <a:cubicBezTo>
                      <a:pt x="10975" y="1669"/>
                      <a:pt x="8640" y="1368"/>
                      <a:pt x="7272" y="1002"/>
                    </a:cubicBezTo>
                    <a:cubicBezTo>
                      <a:pt x="5137" y="368"/>
                      <a:pt x="2969" y="34"/>
                      <a:pt x="76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2"/>
              <p:cNvSpPr/>
              <p:nvPr/>
            </p:nvSpPr>
            <p:spPr>
              <a:xfrm>
                <a:off x="4721875" y="3181875"/>
                <a:ext cx="40050" cy="216025"/>
              </a:xfrm>
              <a:custGeom>
                <a:rect b="b" l="l" r="r" t="t"/>
                <a:pathLst>
                  <a:path extrusionOk="0" h="8641" w="1602">
                    <a:moveTo>
                      <a:pt x="1602" y="1"/>
                    </a:moveTo>
                    <a:cubicBezTo>
                      <a:pt x="1502" y="1"/>
                      <a:pt x="1435" y="1"/>
                      <a:pt x="1335" y="34"/>
                    </a:cubicBezTo>
                    <a:cubicBezTo>
                      <a:pt x="601" y="401"/>
                      <a:pt x="367" y="1335"/>
                      <a:pt x="267" y="2169"/>
                    </a:cubicBezTo>
                    <a:cubicBezTo>
                      <a:pt x="1" y="4337"/>
                      <a:pt x="34" y="6506"/>
                      <a:pt x="367" y="8640"/>
                    </a:cubicBezTo>
                    <a:cubicBezTo>
                      <a:pt x="301" y="5705"/>
                      <a:pt x="701" y="2803"/>
                      <a:pt x="160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2"/>
              <p:cNvSpPr/>
              <p:nvPr/>
            </p:nvSpPr>
            <p:spPr>
              <a:xfrm>
                <a:off x="4838625" y="3280300"/>
                <a:ext cx="70900" cy="271875"/>
              </a:xfrm>
              <a:custGeom>
                <a:rect b="b" l="l" r="r" t="t"/>
                <a:pathLst>
                  <a:path extrusionOk="0" h="10875" w="2836">
                    <a:moveTo>
                      <a:pt x="2803" y="0"/>
                    </a:moveTo>
                    <a:cubicBezTo>
                      <a:pt x="1869" y="67"/>
                      <a:pt x="1135" y="834"/>
                      <a:pt x="701" y="1668"/>
                    </a:cubicBezTo>
                    <a:cubicBezTo>
                      <a:pt x="334" y="2502"/>
                      <a:pt x="267" y="3436"/>
                      <a:pt x="167" y="4370"/>
                    </a:cubicBezTo>
                    <a:cubicBezTo>
                      <a:pt x="34" y="6538"/>
                      <a:pt x="1" y="8706"/>
                      <a:pt x="101" y="10875"/>
                    </a:cubicBezTo>
                    <a:cubicBezTo>
                      <a:pt x="634" y="7272"/>
                      <a:pt x="1535" y="3736"/>
                      <a:pt x="2803" y="334"/>
                    </a:cubicBezTo>
                    <a:cubicBezTo>
                      <a:pt x="2836" y="200"/>
                      <a:pt x="2836" y="100"/>
                      <a:pt x="28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2"/>
              <p:cNvSpPr/>
              <p:nvPr/>
            </p:nvSpPr>
            <p:spPr>
              <a:xfrm>
                <a:off x="4660175" y="3539850"/>
                <a:ext cx="215175" cy="117400"/>
              </a:xfrm>
              <a:custGeom>
                <a:rect b="b" l="l" r="r" t="t"/>
                <a:pathLst>
                  <a:path extrusionOk="0" h="4696" w="8607">
                    <a:moveTo>
                      <a:pt x="588" y="0"/>
                    </a:moveTo>
                    <a:cubicBezTo>
                      <a:pt x="439" y="0"/>
                      <a:pt x="296" y="36"/>
                      <a:pt x="167" y="126"/>
                    </a:cubicBezTo>
                    <a:cubicBezTo>
                      <a:pt x="100" y="159"/>
                      <a:pt x="67" y="226"/>
                      <a:pt x="0" y="326"/>
                    </a:cubicBezTo>
                    <a:cubicBezTo>
                      <a:pt x="1635" y="1226"/>
                      <a:pt x="3269" y="2160"/>
                      <a:pt x="4937" y="3061"/>
                    </a:cubicBezTo>
                    <a:cubicBezTo>
                      <a:pt x="5971" y="3661"/>
                      <a:pt x="7072" y="4295"/>
                      <a:pt x="8239" y="4696"/>
                    </a:cubicBezTo>
                    <a:lnTo>
                      <a:pt x="8606" y="4696"/>
                    </a:lnTo>
                    <a:cubicBezTo>
                      <a:pt x="7339" y="3995"/>
                      <a:pt x="5571" y="2661"/>
                      <a:pt x="4403" y="1860"/>
                    </a:cubicBezTo>
                    <a:cubicBezTo>
                      <a:pt x="3403" y="1226"/>
                      <a:pt x="2335" y="693"/>
                      <a:pt x="1301" y="192"/>
                    </a:cubicBezTo>
                    <a:cubicBezTo>
                      <a:pt x="1076" y="90"/>
                      <a:pt x="825" y="0"/>
                      <a:pt x="58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2"/>
              <p:cNvSpPr/>
              <p:nvPr/>
            </p:nvSpPr>
            <p:spPr>
              <a:xfrm>
                <a:off x="4922025" y="3505750"/>
                <a:ext cx="98425" cy="241575"/>
              </a:xfrm>
              <a:custGeom>
                <a:rect b="b" l="l" r="r" t="t"/>
                <a:pathLst>
                  <a:path extrusionOk="0" h="9663" w="3937">
                    <a:moveTo>
                      <a:pt x="3565" y="1"/>
                    </a:moveTo>
                    <a:cubicBezTo>
                      <a:pt x="3446" y="1"/>
                      <a:pt x="3347" y="85"/>
                      <a:pt x="3269" y="189"/>
                    </a:cubicBezTo>
                    <a:cubicBezTo>
                      <a:pt x="2102" y="1156"/>
                      <a:pt x="1435" y="2590"/>
                      <a:pt x="968" y="4058"/>
                    </a:cubicBezTo>
                    <a:cubicBezTo>
                      <a:pt x="434" y="5893"/>
                      <a:pt x="200" y="7761"/>
                      <a:pt x="0" y="9662"/>
                    </a:cubicBezTo>
                    <a:cubicBezTo>
                      <a:pt x="100" y="9529"/>
                      <a:pt x="134" y="9395"/>
                      <a:pt x="200" y="9262"/>
                    </a:cubicBezTo>
                    <a:cubicBezTo>
                      <a:pt x="1168" y="6193"/>
                      <a:pt x="2435" y="3191"/>
                      <a:pt x="3936" y="322"/>
                    </a:cubicBezTo>
                    <a:cubicBezTo>
                      <a:pt x="3936" y="189"/>
                      <a:pt x="3836" y="55"/>
                      <a:pt x="3670" y="22"/>
                    </a:cubicBezTo>
                    <a:cubicBezTo>
                      <a:pt x="3633" y="7"/>
                      <a:pt x="3598" y="1"/>
                      <a:pt x="35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2"/>
              <p:cNvSpPr/>
              <p:nvPr/>
            </p:nvSpPr>
            <p:spPr>
              <a:xfrm>
                <a:off x="4462525" y="3243600"/>
                <a:ext cx="196000" cy="90925"/>
              </a:xfrm>
              <a:custGeom>
                <a:rect b="b" l="l" r="r" t="t"/>
                <a:pathLst>
                  <a:path extrusionOk="0" h="3637" w="7840">
                    <a:moveTo>
                      <a:pt x="2035" y="0"/>
                    </a:moveTo>
                    <a:cubicBezTo>
                      <a:pt x="2302" y="234"/>
                      <a:pt x="2536" y="467"/>
                      <a:pt x="2802" y="701"/>
                    </a:cubicBezTo>
                    <a:cubicBezTo>
                      <a:pt x="3203" y="1135"/>
                      <a:pt x="3670" y="1635"/>
                      <a:pt x="3736" y="2202"/>
                    </a:cubicBezTo>
                    <a:cubicBezTo>
                      <a:pt x="3803" y="2335"/>
                      <a:pt x="3736" y="2536"/>
                      <a:pt x="3636" y="2636"/>
                    </a:cubicBezTo>
                    <a:cubicBezTo>
                      <a:pt x="3536" y="2669"/>
                      <a:pt x="3403" y="2669"/>
                      <a:pt x="3336" y="2669"/>
                    </a:cubicBezTo>
                    <a:cubicBezTo>
                      <a:pt x="2202" y="2636"/>
                      <a:pt x="1135" y="2502"/>
                      <a:pt x="0" y="2302"/>
                    </a:cubicBezTo>
                    <a:lnTo>
                      <a:pt x="0" y="2302"/>
                    </a:lnTo>
                    <a:cubicBezTo>
                      <a:pt x="467" y="2536"/>
                      <a:pt x="968" y="2736"/>
                      <a:pt x="1468" y="2902"/>
                    </a:cubicBezTo>
                    <a:cubicBezTo>
                      <a:pt x="3536" y="3536"/>
                      <a:pt x="5705" y="3570"/>
                      <a:pt x="7839" y="3636"/>
                    </a:cubicBezTo>
                    <a:cubicBezTo>
                      <a:pt x="6338" y="2369"/>
                      <a:pt x="3837" y="1201"/>
                      <a:pt x="2202" y="67"/>
                    </a:cubicBezTo>
                    <a:cubicBezTo>
                      <a:pt x="2169" y="34"/>
                      <a:pt x="2135" y="0"/>
                      <a:pt x="203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2"/>
              <p:cNvSpPr/>
              <p:nvPr/>
            </p:nvSpPr>
            <p:spPr>
              <a:xfrm>
                <a:off x="4558425" y="3412050"/>
                <a:ext cx="221850" cy="55875"/>
              </a:xfrm>
              <a:custGeom>
                <a:rect b="b" l="l" r="r" t="t"/>
                <a:pathLst>
                  <a:path extrusionOk="0" h="2235" w="8874">
                    <a:moveTo>
                      <a:pt x="2069" y="1"/>
                    </a:moveTo>
                    <a:lnTo>
                      <a:pt x="2069" y="1"/>
                    </a:lnTo>
                    <a:cubicBezTo>
                      <a:pt x="2302" y="167"/>
                      <a:pt x="2536" y="334"/>
                      <a:pt x="2702" y="534"/>
                    </a:cubicBezTo>
                    <a:cubicBezTo>
                      <a:pt x="2769" y="634"/>
                      <a:pt x="2836" y="668"/>
                      <a:pt x="2869" y="801"/>
                    </a:cubicBezTo>
                    <a:cubicBezTo>
                      <a:pt x="2936" y="1135"/>
                      <a:pt x="2536" y="1335"/>
                      <a:pt x="2202" y="1368"/>
                    </a:cubicBezTo>
                    <a:cubicBezTo>
                      <a:pt x="1435" y="1502"/>
                      <a:pt x="734" y="1602"/>
                      <a:pt x="1" y="1668"/>
                    </a:cubicBezTo>
                    <a:cubicBezTo>
                      <a:pt x="1301" y="2042"/>
                      <a:pt x="2655" y="2235"/>
                      <a:pt x="4005" y="2235"/>
                    </a:cubicBezTo>
                    <a:cubicBezTo>
                      <a:pt x="5669" y="2235"/>
                      <a:pt x="7327" y="1942"/>
                      <a:pt x="8874" y="1335"/>
                    </a:cubicBezTo>
                    <a:cubicBezTo>
                      <a:pt x="7506" y="1135"/>
                      <a:pt x="5171" y="834"/>
                      <a:pt x="3803" y="468"/>
                    </a:cubicBezTo>
                    <a:cubicBezTo>
                      <a:pt x="3203" y="301"/>
                      <a:pt x="2669" y="167"/>
                      <a:pt x="20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2"/>
              <p:cNvSpPr/>
              <p:nvPr/>
            </p:nvSpPr>
            <p:spPr>
              <a:xfrm>
                <a:off x="4724375" y="3264450"/>
                <a:ext cx="42550" cy="135950"/>
              </a:xfrm>
              <a:custGeom>
                <a:rect b="b" l="l" r="r" t="t"/>
                <a:pathLst>
                  <a:path extrusionOk="0" h="5438" w="1702">
                    <a:moveTo>
                      <a:pt x="1702" y="0"/>
                    </a:moveTo>
                    <a:lnTo>
                      <a:pt x="1702" y="0"/>
                    </a:lnTo>
                    <a:cubicBezTo>
                      <a:pt x="1368" y="801"/>
                      <a:pt x="935" y="1535"/>
                      <a:pt x="334" y="2169"/>
                    </a:cubicBezTo>
                    <a:cubicBezTo>
                      <a:pt x="167" y="2102"/>
                      <a:pt x="67" y="2035"/>
                      <a:pt x="1" y="1902"/>
                    </a:cubicBezTo>
                    <a:lnTo>
                      <a:pt x="1" y="1902"/>
                    </a:lnTo>
                    <a:cubicBezTo>
                      <a:pt x="1" y="3069"/>
                      <a:pt x="101" y="4270"/>
                      <a:pt x="334" y="5438"/>
                    </a:cubicBezTo>
                    <a:cubicBezTo>
                      <a:pt x="868" y="3670"/>
                      <a:pt x="1201" y="2502"/>
                      <a:pt x="1568" y="634"/>
                    </a:cubicBezTo>
                    <a:lnTo>
                      <a:pt x="170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2"/>
              <p:cNvSpPr/>
              <p:nvPr/>
            </p:nvSpPr>
            <p:spPr>
              <a:xfrm>
                <a:off x="4841125" y="3368675"/>
                <a:ext cx="71750" cy="189350"/>
              </a:xfrm>
              <a:custGeom>
                <a:rect b="b" l="l" r="r" t="t"/>
                <a:pathLst>
                  <a:path extrusionOk="0" h="7574" w="2870">
                    <a:moveTo>
                      <a:pt x="2869" y="1"/>
                    </a:moveTo>
                    <a:lnTo>
                      <a:pt x="2869" y="1"/>
                    </a:lnTo>
                    <a:cubicBezTo>
                      <a:pt x="2436" y="902"/>
                      <a:pt x="2002" y="1736"/>
                      <a:pt x="1402" y="2569"/>
                    </a:cubicBezTo>
                    <a:cubicBezTo>
                      <a:pt x="1211" y="2869"/>
                      <a:pt x="888" y="3190"/>
                      <a:pt x="576" y="3190"/>
                    </a:cubicBezTo>
                    <a:cubicBezTo>
                      <a:pt x="505" y="3190"/>
                      <a:pt x="435" y="3174"/>
                      <a:pt x="368" y="3137"/>
                    </a:cubicBezTo>
                    <a:cubicBezTo>
                      <a:pt x="234" y="3036"/>
                      <a:pt x="101" y="2903"/>
                      <a:pt x="34" y="2803"/>
                    </a:cubicBezTo>
                    <a:lnTo>
                      <a:pt x="34" y="2803"/>
                    </a:lnTo>
                    <a:cubicBezTo>
                      <a:pt x="1" y="4371"/>
                      <a:pt x="1" y="6005"/>
                      <a:pt x="67" y="7573"/>
                    </a:cubicBezTo>
                    <a:cubicBezTo>
                      <a:pt x="734" y="6239"/>
                      <a:pt x="1435" y="4471"/>
                      <a:pt x="2035" y="3070"/>
                    </a:cubicBezTo>
                    <a:cubicBezTo>
                      <a:pt x="2436" y="2069"/>
                      <a:pt x="2736" y="1035"/>
                      <a:pt x="28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2"/>
              <p:cNvSpPr/>
              <p:nvPr/>
            </p:nvSpPr>
            <p:spPr>
              <a:xfrm>
                <a:off x="4722700" y="3593850"/>
                <a:ext cx="151800" cy="64750"/>
              </a:xfrm>
              <a:custGeom>
                <a:rect b="b" l="l" r="r" t="t"/>
                <a:pathLst>
                  <a:path extrusionOk="0" h="2590" w="6072">
                    <a:moveTo>
                      <a:pt x="2303" y="0"/>
                    </a:moveTo>
                    <a:lnTo>
                      <a:pt x="2303" y="0"/>
                    </a:lnTo>
                    <a:cubicBezTo>
                      <a:pt x="2569" y="334"/>
                      <a:pt x="2803" y="701"/>
                      <a:pt x="3070" y="1068"/>
                    </a:cubicBezTo>
                    <a:cubicBezTo>
                      <a:pt x="3103" y="1168"/>
                      <a:pt x="3136" y="1235"/>
                      <a:pt x="3136" y="1335"/>
                    </a:cubicBezTo>
                    <a:cubicBezTo>
                      <a:pt x="3136" y="1401"/>
                      <a:pt x="3070" y="1468"/>
                      <a:pt x="2970" y="1501"/>
                    </a:cubicBezTo>
                    <a:cubicBezTo>
                      <a:pt x="2833" y="1580"/>
                      <a:pt x="2673" y="1612"/>
                      <a:pt x="2511" y="1612"/>
                    </a:cubicBezTo>
                    <a:cubicBezTo>
                      <a:pt x="2396" y="1612"/>
                      <a:pt x="2280" y="1596"/>
                      <a:pt x="2169" y="1568"/>
                    </a:cubicBezTo>
                    <a:cubicBezTo>
                      <a:pt x="1435" y="1501"/>
                      <a:pt x="735" y="1335"/>
                      <a:pt x="1" y="1101"/>
                    </a:cubicBezTo>
                    <a:lnTo>
                      <a:pt x="1" y="1101"/>
                    </a:lnTo>
                    <a:cubicBezTo>
                      <a:pt x="1650" y="2061"/>
                      <a:pt x="3515" y="2589"/>
                      <a:pt x="5426" y="2589"/>
                    </a:cubicBezTo>
                    <a:cubicBezTo>
                      <a:pt x="5641" y="2589"/>
                      <a:pt x="5856" y="2582"/>
                      <a:pt x="6072" y="2569"/>
                    </a:cubicBezTo>
                    <a:cubicBezTo>
                      <a:pt x="4971" y="1902"/>
                      <a:pt x="3470" y="734"/>
                      <a:pt x="23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2"/>
              <p:cNvSpPr/>
              <p:nvPr/>
            </p:nvSpPr>
            <p:spPr>
              <a:xfrm>
                <a:off x="4922850" y="3599675"/>
                <a:ext cx="99275" cy="148475"/>
              </a:xfrm>
              <a:custGeom>
                <a:rect b="b" l="l" r="r" t="t"/>
                <a:pathLst>
                  <a:path extrusionOk="0" h="5939" w="3971">
                    <a:moveTo>
                      <a:pt x="3970" y="1"/>
                    </a:moveTo>
                    <a:lnTo>
                      <a:pt x="3970" y="1"/>
                    </a:lnTo>
                    <a:cubicBezTo>
                      <a:pt x="3803" y="168"/>
                      <a:pt x="3603" y="368"/>
                      <a:pt x="3436" y="601"/>
                    </a:cubicBezTo>
                    <a:cubicBezTo>
                      <a:pt x="2903" y="1135"/>
                      <a:pt x="2302" y="1702"/>
                      <a:pt x="1568" y="1969"/>
                    </a:cubicBezTo>
                    <a:cubicBezTo>
                      <a:pt x="1472" y="1988"/>
                      <a:pt x="1342" y="2008"/>
                      <a:pt x="1224" y="2008"/>
                    </a:cubicBezTo>
                    <a:cubicBezTo>
                      <a:pt x="1138" y="2008"/>
                      <a:pt x="1058" y="1997"/>
                      <a:pt x="1001" y="1969"/>
                    </a:cubicBezTo>
                    <a:cubicBezTo>
                      <a:pt x="901" y="1836"/>
                      <a:pt x="835" y="1669"/>
                      <a:pt x="801" y="1469"/>
                    </a:cubicBezTo>
                    <a:cubicBezTo>
                      <a:pt x="801" y="1335"/>
                      <a:pt x="768" y="1202"/>
                      <a:pt x="768" y="1102"/>
                    </a:cubicBezTo>
                    <a:cubicBezTo>
                      <a:pt x="401" y="2670"/>
                      <a:pt x="167" y="4304"/>
                      <a:pt x="1" y="5939"/>
                    </a:cubicBezTo>
                    <a:cubicBezTo>
                      <a:pt x="901" y="4471"/>
                      <a:pt x="1802" y="2636"/>
                      <a:pt x="3003" y="1435"/>
                    </a:cubicBezTo>
                    <a:cubicBezTo>
                      <a:pt x="3436" y="1002"/>
                      <a:pt x="3770" y="568"/>
                      <a:pt x="397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3" name="Google Shape;2683;p42"/>
            <p:cNvGrpSpPr/>
            <p:nvPr/>
          </p:nvGrpSpPr>
          <p:grpSpPr>
            <a:xfrm rot="-7675505">
              <a:off x="5549842" y="3612790"/>
              <a:ext cx="522854" cy="901805"/>
              <a:chOff x="2327675" y="2655225"/>
              <a:chExt cx="280225" cy="483325"/>
            </a:xfrm>
          </p:grpSpPr>
          <p:sp>
            <p:nvSpPr>
              <p:cNvPr id="2684" name="Google Shape;2684;p42"/>
              <p:cNvSpPr/>
              <p:nvPr/>
            </p:nvSpPr>
            <p:spPr>
              <a:xfrm>
                <a:off x="2429400" y="2714875"/>
                <a:ext cx="157650" cy="423675"/>
              </a:xfrm>
              <a:custGeom>
                <a:rect b="b" l="l" r="r" t="t"/>
                <a:pathLst>
                  <a:path extrusionOk="0" fill="none" h="16947" w="6306">
                    <a:moveTo>
                      <a:pt x="6305" y="16946"/>
                    </a:moveTo>
                    <a:cubicBezTo>
                      <a:pt x="2903" y="11876"/>
                      <a:pt x="735" y="6039"/>
                      <a:pt x="1"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2"/>
              <p:cNvSpPr/>
              <p:nvPr/>
            </p:nvSpPr>
            <p:spPr>
              <a:xfrm>
                <a:off x="2376875" y="2844975"/>
                <a:ext cx="100100" cy="74250"/>
              </a:xfrm>
              <a:custGeom>
                <a:rect b="b" l="l" r="r" t="t"/>
                <a:pathLst>
                  <a:path extrusionOk="0" fill="none" h="2970" w="4004">
                    <a:moveTo>
                      <a:pt x="4003" y="2969"/>
                    </a:moveTo>
                    <a:cubicBezTo>
                      <a:pt x="2435" y="2336"/>
                      <a:pt x="1034" y="1302"/>
                      <a:pt x="0"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2"/>
              <p:cNvSpPr/>
              <p:nvPr/>
            </p:nvSpPr>
            <p:spPr>
              <a:xfrm>
                <a:off x="2536975" y="2940050"/>
                <a:ext cx="11700" cy="103425"/>
              </a:xfrm>
              <a:custGeom>
                <a:rect b="b" l="l" r="r" t="t"/>
                <a:pathLst>
                  <a:path extrusionOk="0" fill="none" h="4137" w="468">
                    <a:moveTo>
                      <a:pt x="1" y="4137"/>
                    </a:moveTo>
                    <a:cubicBezTo>
                      <a:pt x="201" y="2769"/>
                      <a:pt x="368" y="1368"/>
                      <a:pt x="468"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2"/>
              <p:cNvSpPr/>
              <p:nvPr/>
            </p:nvSpPr>
            <p:spPr>
              <a:xfrm>
                <a:off x="2391875" y="2655225"/>
                <a:ext cx="75075" cy="67575"/>
              </a:xfrm>
              <a:custGeom>
                <a:rect b="b" l="l" r="r" t="t"/>
                <a:pathLst>
                  <a:path extrusionOk="0" h="2703" w="3003">
                    <a:moveTo>
                      <a:pt x="1502" y="1"/>
                    </a:moveTo>
                    <a:cubicBezTo>
                      <a:pt x="1380" y="1"/>
                      <a:pt x="1256" y="17"/>
                      <a:pt x="1135" y="52"/>
                    </a:cubicBezTo>
                    <a:cubicBezTo>
                      <a:pt x="434" y="252"/>
                      <a:pt x="1" y="1019"/>
                      <a:pt x="234" y="1720"/>
                    </a:cubicBezTo>
                    <a:cubicBezTo>
                      <a:pt x="401" y="2304"/>
                      <a:pt x="939" y="2703"/>
                      <a:pt x="1539" y="2703"/>
                    </a:cubicBezTo>
                    <a:cubicBezTo>
                      <a:pt x="1659" y="2703"/>
                      <a:pt x="1780" y="2687"/>
                      <a:pt x="1902" y="2654"/>
                    </a:cubicBezTo>
                    <a:cubicBezTo>
                      <a:pt x="2603" y="2420"/>
                      <a:pt x="3003" y="1686"/>
                      <a:pt x="2803" y="986"/>
                    </a:cubicBezTo>
                    <a:cubicBezTo>
                      <a:pt x="2637" y="379"/>
                      <a:pt x="2084" y="1"/>
                      <a:pt x="15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2"/>
              <p:cNvSpPr/>
              <p:nvPr/>
            </p:nvSpPr>
            <p:spPr>
              <a:xfrm>
                <a:off x="2406900" y="2667325"/>
                <a:ext cx="46725" cy="42325"/>
              </a:xfrm>
              <a:custGeom>
                <a:rect b="b" l="l" r="r" t="t"/>
                <a:pathLst>
                  <a:path extrusionOk="0" h="1693" w="1869">
                    <a:moveTo>
                      <a:pt x="928" y="0"/>
                    </a:moveTo>
                    <a:cubicBezTo>
                      <a:pt x="853" y="0"/>
                      <a:pt x="777" y="11"/>
                      <a:pt x="701" y="35"/>
                    </a:cubicBezTo>
                    <a:cubicBezTo>
                      <a:pt x="234" y="168"/>
                      <a:pt x="0" y="602"/>
                      <a:pt x="134" y="1069"/>
                    </a:cubicBezTo>
                    <a:cubicBezTo>
                      <a:pt x="218" y="1464"/>
                      <a:pt x="566" y="1692"/>
                      <a:pt x="954" y="1692"/>
                    </a:cubicBezTo>
                    <a:cubicBezTo>
                      <a:pt x="1024" y="1692"/>
                      <a:pt x="1096" y="1685"/>
                      <a:pt x="1168" y="1669"/>
                    </a:cubicBezTo>
                    <a:cubicBezTo>
                      <a:pt x="1635" y="1536"/>
                      <a:pt x="1868" y="1069"/>
                      <a:pt x="1735" y="602"/>
                    </a:cubicBezTo>
                    <a:cubicBezTo>
                      <a:pt x="1597" y="245"/>
                      <a:pt x="1278" y="0"/>
                      <a:pt x="9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2"/>
              <p:cNvSpPr/>
              <p:nvPr/>
            </p:nvSpPr>
            <p:spPr>
              <a:xfrm>
                <a:off x="2416075" y="2675700"/>
                <a:ext cx="27525" cy="26700"/>
              </a:xfrm>
              <a:custGeom>
                <a:rect b="b" l="l" r="r" t="t"/>
                <a:pathLst>
                  <a:path extrusionOk="0" fill="none" h="1068" w="1101">
                    <a:moveTo>
                      <a:pt x="1001" y="400"/>
                    </a:moveTo>
                    <a:cubicBezTo>
                      <a:pt x="1101" y="667"/>
                      <a:pt x="934" y="901"/>
                      <a:pt x="667" y="1001"/>
                    </a:cubicBezTo>
                    <a:cubicBezTo>
                      <a:pt x="434" y="1068"/>
                      <a:pt x="167" y="901"/>
                      <a:pt x="100" y="667"/>
                    </a:cubicBezTo>
                    <a:cubicBezTo>
                      <a:pt x="0" y="400"/>
                      <a:pt x="167" y="167"/>
                      <a:pt x="434" y="67"/>
                    </a:cubicBezTo>
                    <a:cubicBezTo>
                      <a:pt x="667" y="0"/>
                      <a:pt x="934" y="167"/>
                      <a:pt x="1001" y="400"/>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2"/>
              <p:cNvSpPr/>
              <p:nvPr/>
            </p:nvSpPr>
            <p:spPr>
              <a:xfrm>
                <a:off x="2420225" y="2674100"/>
                <a:ext cx="78425" cy="70450"/>
              </a:xfrm>
              <a:custGeom>
                <a:rect b="b" l="l" r="r" t="t"/>
                <a:pathLst>
                  <a:path extrusionOk="0" h="2818" w="3137">
                    <a:moveTo>
                      <a:pt x="1602" y="1"/>
                    </a:moveTo>
                    <a:cubicBezTo>
                      <a:pt x="1461" y="1"/>
                      <a:pt x="1316" y="21"/>
                      <a:pt x="1168" y="64"/>
                    </a:cubicBezTo>
                    <a:cubicBezTo>
                      <a:pt x="434" y="298"/>
                      <a:pt x="1" y="1031"/>
                      <a:pt x="201" y="1799"/>
                    </a:cubicBezTo>
                    <a:cubicBezTo>
                      <a:pt x="422" y="2434"/>
                      <a:pt x="962" y="2817"/>
                      <a:pt x="1577" y="2817"/>
                    </a:cubicBezTo>
                    <a:cubicBezTo>
                      <a:pt x="1705" y="2817"/>
                      <a:pt x="1837" y="2801"/>
                      <a:pt x="1969" y="2766"/>
                    </a:cubicBezTo>
                    <a:cubicBezTo>
                      <a:pt x="2703" y="2499"/>
                      <a:pt x="3136" y="1765"/>
                      <a:pt x="2936" y="998"/>
                    </a:cubicBezTo>
                    <a:cubicBezTo>
                      <a:pt x="2746" y="400"/>
                      <a:pt x="2222" y="1"/>
                      <a:pt x="16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2"/>
              <p:cNvSpPr/>
              <p:nvPr/>
            </p:nvSpPr>
            <p:spPr>
              <a:xfrm>
                <a:off x="2369375" y="2676000"/>
                <a:ext cx="70075" cy="62275"/>
              </a:xfrm>
              <a:custGeom>
                <a:rect b="b" l="l" r="r" t="t"/>
                <a:pathLst>
                  <a:path extrusionOk="0" h="2491" w="2803">
                    <a:moveTo>
                      <a:pt x="1388" y="0"/>
                    </a:moveTo>
                    <a:cubicBezTo>
                      <a:pt x="1270" y="0"/>
                      <a:pt x="1151" y="18"/>
                      <a:pt x="1034" y="55"/>
                    </a:cubicBezTo>
                    <a:cubicBezTo>
                      <a:pt x="367" y="255"/>
                      <a:pt x="0" y="922"/>
                      <a:pt x="200" y="1589"/>
                    </a:cubicBezTo>
                    <a:cubicBezTo>
                      <a:pt x="361" y="2126"/>
                      <a:pt x="825" y="2490"/>
                      <a:pt x="1347" y="2490"/>
                    </a:cubicBezTo>
                    <a:cubicBezTo>
                      <a:pt x="1474" y="2490"/>
                      <a:pt x="1604" y="2469"/>
                      <a:pt x="1735" y="2423"/>
                    </a:cubicBezTo>
                    <a:cubicBezTo>
                      <a:pt x="2402" y="2223"/>
                      <a:pt x="2802" y="1556"/>
                      <a:pt x="2569" y="889"/>
                    </a:cubicBezTo>
                    <a:cubicBezTo>
                      <a:pt x="2405" y="345"/>
                      <a:pt x="1909" y="0"/>
                      <a:pt x="1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2"/>
              <p:cNvSpPr/>
              <p:nvPr/>
            </p:nvSpPr>
            <p:spPr>
              <a:xfrm>
                <a:off x="2327675" y="2797225"/>
                <a:ext cx="75900" cy="67375"/>
              </a:xfrm>
              <a:custGeom>
                <a:rect b="b" l="l" r="r" t="t"/>
                <a:pathLst>
                  <a:path extrusionOk="0" h="2695" w="3036">
                    <a:moveTo>
                      <a:pt x="1482" y="1"/>
                    </a:moveTo>
                    <a:cubicBezTo>
                      <a:pt x="997" y="1"/>
                      <a:pt x="538" y="287"/>
                      <a:pt x="300" y="810"/>
                    </a:cubicBezTo>
                    <a:cubicBezTo>
                      <a:pt x="0" y="1510"/>
                      <a:pt x="300" y="2311"/>
                      <a:pt x="968" y="2578"/>
                    </a:cubicBezTo>
                    <a:cubicBezTo>
                      <a:pt x="1152" y="2657"/>
                      <a:pt x="1341" y="2694"/>
                      <a:pt x="1525" y="2694"/>
                    </a:cubicBezTo>
                    <a:cubicBezTo>
                      <a:pt x="2040" y="2694"/>
                      <a:pt x="2514" y="2402"/>
                      <a:pt x="2735" y="1911"/>
                    </a:cubicBezTo>
                    <a:cubicBezTo>
                      <a:pt x="3036" y="1210"/>
                      <a:pt x="2735" y="410"/>
                      <a:pt x="2068" y="143"/>
                    </a:cubicBezTo>
                    <a:cubicBezTo>
                      <a:pt x="1877" y="47"/>
                      <a:pt x="1677" y="1"/>
                      <a:pt x="1482" y="1"/>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2"/>
              <p:cNvSpPr/>
              <p:nvPr/>
            </p:nvSpPr>
            <p:spPr>
              <a:xfrm>
                <a:off x="2341850" y="2809550"/>
                <a:ext cx="47550" cy="42875"/>
              </a:xfrm>
              <a:custGeom>
                <a:rect b="b" l="l" r="r" t="t"/>
                <a:pathLst>
                  <a:path extrusionOk="0" h="1715" w="1902">
                    <a:moveTo>
                      <a:pt x="950" y="0"/>
                    </a:moveTo>
                    <a:cubicBezTo>
                      <a:pt x="642" y="0"/>
                      <a:pt x="335" y="181"/>
                      <a:pt x="167" y="517"/>
                    </a:cubicBezTo>
                    <a:cubicBezTo>
                      <a:pt x="0" y="917"/>
                      <a:pt x="167" y="1418"/>
                      <a:pt x="601" y="1651"/>
                    </a:cubicBezTo>
                    <a:cubicBezTo>
                      <a:pt x="703" y="1694"/>
                      <a:pt x="813" y="1715"/>
                      <a:pt x="922" y="1715"/>
                    </a:cubicBezTo>
                    <a:cubicBezTo>
                      <a:pt x="1240" y="1715"/>
                      <a:pt x="1561" y="1540"/>
                      <a:pt x="1735" y="1218"/>
                    </a:cubicBezTo>
                    <a:cubicBezTo>
                      <a:pt x="1902" y="817"/>
                      <a:pt x="1735" y="317"/>
                      <a:pt x="1301" y="83"/>
                    </a:cubicBezTo>
                    <a:cubicBezTo>
                      <a:pt x="1189" y="27"/>
                      <a:pt x="1069" y="0"/>
                      <a:pt x="9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2"/>
              <p:cNvSpPr/>
              <p:nvPr/>
            </p:nvSpPr>
            <p:spPr>
              <a:xfrm>
                <a:off x="2352675" y="2817450"/>
                <a:ext cx="26725" cy="26725"/>
              </a:xfrm>
              <a:custGeom>
                <a:rect b="b" l="l" r="r" t="t"/>
                <a:pathLst>
                  <a:path extrusionOk="0" fill="none" h="1069" w="1069">
                    <a:moveTo>
                      <a:pt x="735" y="101"/>
                    </a:moveTo>
                    <a:cubicBezTo>
                      <a:pt x="1002" y="234"/>
                      <a:pt x="1068" y="501"/>
                      <a:pt x="968" y="735"/>
                    </a:cubicBezTo>
                    <a:cubicBezTo>
                      <a:pt x="835" y="1002"/>
                      <a:pt x="568" y="1068"/>
                      <a:pt x="334" y="935"/>
                    </a:cubicBezTo>
                    <a:cubicBezTo>
                      <a:pt x="68" y="801"/>
                      <a:pt x="1" y="568"/>
                      <a:pt x="134" y="334"/>
                    </a:cubicBezTo>
                    <a:cubicBezTo>
                      <a:pt x="201" y="101"/>
                      <a:pt x="501" y="1"/>
                      <a:pt x="735" y="101"/>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2"/>
              <p:cNvSpPr/>
              <p:nvPr/>
            </p:nvSpPr>
            <p:spPr>
              <a:xfrm>
                <a:off x="2361850" y="2786200"/>
                <a:ext cx="79250" cy="68875"/>
              </a:xfrm>
              <a:custGeom>
                <a:rect b="b" l="l" r="r" t="t"/>
                <a:pathLst>
                  <a:path extrusionOk="0" h="2755" w="3170">
                    <a:moveTo>
                      <a:pt x="1600" y="0"/>
                    </a:moveTo>
                    <a:cubicBezTo>
                      <a:pt x="1066" y="0"/>
                      <a:pt x="555" y="293"/>
                      <a:pt x="334" y="784"/>
                    </a:cubicBezTo>
                    <a:cubicBezTo>
                      <a:pt x="1" y="1451"/>
                      <a:pt x="301" y="2285"/>
                      <a:pt x="1002" y="2619"/>
                    </a:cubicBezTo>
                    <a:cubicBezTo>
                      <a:pt x="1187" y="2711"/>
                      <a:pt x="1384" y="2755"/>
                      <a:pt x="1581" y="2755"/>
                    </a:cubicBezTo>
                    <a:cubicBezTo>
                      <a:pt x="2093" y="2755"/>
                      <a:pt x="2595" y="2458"/>
                      <a:pt x="2836" y="1951"/>
                    </a:cubicBezTo>
                    <a:cubicBezTo>
                      <a:pt x="3170" y="1284"/>
                      <a:pt x="2870" y="450"/>
                      <a:pt x="2169" y="117"/>
                    </a:cubicBezTo>
                    <a:cubicBezTo>
                      <a:pt x="1984" y="38"/>
                      <a:pt x="1791" y="0"/>
                      <a:pt x="1600"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2"/>
              <p:cNvSpPr/>
              <p:nvPr/>
            </p:nvSpPr>
            <p:spPr>
              <a:xfrm>
                <a:off x="2327675" y="2831200"/>
                <a:ext cx="70075" cy="62250"/>
              </a:xfrm>
              <a:custGeom>
                <a:rect b="b" l="l" r="r" t="t"/>
                <a:pathLst>
                  <a:path extrusionOk="0" h="2490" w="2803">
                    <a:moveTo>
                      <a:pt x="1390" y="0"/>
                    </a:moveTo>
                    <a:cubicBezTo>
                      <a:pt x="910" y="0"/>
                      <a:pt x="429" y="279"/>
                      <a:pt x="234" y="718"/>
                    </a:cubicBezTo>
                    <a:cubicBezTo>
                      <a:pt x="0" y="1352"/>
                      <a:pt x="234" y="2119"/>
                      <a:pt x="867" y="2386"/>
                    </a:cubicBezTo>
                    <a:cubicBezTo>
                      <a:pt x="1034" y="2456"/>
                      <a:pt x="1212" y="2490"/>
                      <a:pt x="1389" y="2490"/>
                    </a:cubicBezTo>
                    <a:cubicBezTo>
                      <a:pt x="1883" y="2490"/>
                      <a:pt x="2363" y="2228"/>
                      <a:pt x="2535" y="1786"/>
                    </a:cubicBezTo>
                    <a:cubicBezTo>
                      <a:pt x="2802" y="1152"/>
                      <a:pt x="2535" y="385"/>
                      <a:pt x="1902" y="118"/>
                    </a:cubicBezTo>
                    <a:cubicBezTo>
                      <a:pt x="1741" y="38"/>
                      <a:pt x="1565" y="0"/>
                      <a:pt x="1390"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2"/>
              <p:cNvSpPr/>
              <p:nvPr/>
            </p:nvSpPr>
            <p:spPr>
              <a:xfrm>
                <a:off x="2515300" y="2871675"/>
                <a:ext cx="66750" cy="66725"/>
              </a:xfrm>
              <a:custGeom>
                <a:rect b="b" l="l" r="r" t="t"/>
                <a:pathLst>
                  <a:path extrusionOk="0" h="2669" w="2670">
                    <a:moveTo>
                      <a:pt x="1335" y="0"/>
                    </a:moveTo>
                    <a:cubicBezTo>
                      <a:pt x="568" y="0"/>
                      <a:pt x="1" y="567"/>
                      <a:pt x="1" y="1334"/>
                    </a:cubicBezTo>
                    <a:cubicBezTo>
                      <a:pt x="1" y="2068"/>
                      <a:pt x="568" y="2669"/>
                      <a:pt x="1335" y="2669"/>
                    </a:cubicBezTo>
                    <a:cubicBezTo>
                      <a:pt x="2069" y="2669"/>
                      <a:pt x="2669" y="2068"/>
                      <a:pt x="2669" y="1334"/>
                    </a:cubicBezTo>
                    <a:cubicBezTo>
                      <a:pt x="2669" y="567"/>
                      <a:pt x="2069" y="0"/>
                      <a:pt x="1335"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2"/>
              <p:cNvSpPr/>
              <p:nvPr/>
            </p:nvSpPr>
            <p:spPr>
              <a:xfrm>
                <a:off x="2527800" y="2884175"/>
                <a:ext cx="41725" cy="41725"/>
              </a:xfrm>
              <a:custGeom>
                <a:rect b="b" l="l" r="r" t="t"/>
                <a:pathLst>
                  <a:path extrusionOk="0" h="1669" w="1669">
                    <a:moveTo>
                      <a:pt x="835" y="0"/>
                    </a:moveTo>
                    <a:cubicBezTo>
                      <a:pt x="368" y="0"/>
                      <a:pt x="1" y="367"/>
                      <a:pt x="1" y="834"/>
                    </a:cubicBezTo>
                    <a:cubicBezTo>
                      <a:pt x="1" y="1268"/>
                      <a:pt x="368" y="1668"/>
                      <a:pt x="835" y="1668"/>
                    </a:cubicBezTo>
                    <a:cubicBezTo>
                      <a:pt x="1302" y="1668"/>
                      <a:pt x="1669" y="1268"/>
                      <a:pt x="1669" y="834"/>
                    </a:cubicBezTo>
                    <a:cubicBezTo>
                      <a:pt x="1669" y="367"/>
                      <a:pt x="1302" y="0"/>
                      <a:pt x="83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2"/>
              <p:cNvSpPr/>
              <p:nvPr/>
            </p:nvSpPr>
            <p:spPr>
              <a:xfrm>
                <a:off x="2536975" y="2893350"/>
                <a:ext cx="23375" cy="22550"/>
              </a:xfrm>
              <a:custGeom>
                <a:rect b="b" l="l" r="r" t="t"/>
                <a:pathLst>
                  <a:path extrusionOk="0" fill="none" h="902" w="935">
                    <a:moveTo>
                      <a:pt x="935" y="467"/>
                    </a:moveTo>
                    <a:cubicBezTo>
                      <a:pt x="935" y="701"/>
                      <a:pt x="701" y="901"/>
                      <a:pt x="468" y="901"/>
                    </a:cubicBezTo>
                    <a:cubicBezTo>
                      <a:pt x="201" y="901"/>
                      <a:pt x="1" y="701"/>
                      <a:pt x="1" y="467"/>
                    </a:cubicBezTo>
                    <a:cubicBezTo>
                      <a:pt x="1" y="201"/>
                      <a:pt x="201" y="0"/>
                      <a:pt x="468" y="0"/>
                    </a:cubicBezTo>
                    <a:cubicBezTo>
                      <a:pt x="701" y="0"/>
                      <a:pt x="935" y="201"/>
                      <a:pt x="935" y="4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2"/>
              <p:cNvSpPr/>
              <p:nvPr/>
            </p:nvSpPr>
            <p:spPr>
              <a:xfrm>
                <a:off x="2536975" y="2897525"/>
                <a:ext cx="70925" cy="70900"/>
              </a:xfrm>
              <a:custGeom>
                <a:rect b="b" l="l" r="r" t="t"/>
                <a:pathLst>
                  <a:path extrusionOk="0" h="2836" w="2837">
                    <a:moveTo>
                      <a:pt x="1435" y="0"/>
                    </a:moveTo>
                    <a:cubicBezTo>
                      <a:pt x="635" y="0"/>
                      <a:pt x="1" y="634"/>
                      <a:pt x="1" y="1401"/>
                    </a:cubicBezTo>
                    <a:cubicBezTo>
                      <a:pt x="1" y="2202"/>
                      <a:pt x="635" y="2836"/>
                      <a:pt x="1435" y="2836"/>
                    </a:cubicBezTo>
                    <a:cubicBezTo>
                      <a:pt x="2202" y="2836"/>
                      <a:pt x="2836" y="2202"/>
                      <a:pt x="2836" y="1401"/>
                    </a:cubicBezTo>
                    <a:cubicBezTo>
                      <a:pt x="2836" y="634"/>
                      <a:pt x="2202" y="0"/>
                      <a:pt x="1435"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2"/>
              <p:cNvSpPr/>
              <p:nvPr/>
            </p:nvSpPr>
            <p:spPr>
              <a:xfrm>
                <a:off x="2486950" y="2883350"/>
                <a:ext cx="62575" cy="62550"/>
              </a:xfrm>
              <a:custGeom>
                <a:rect b="b" l="l" r="r" t="t"/>
                <a:pathLst>
                  <a:path extrusionOk="0" h="2502" w="2503">
                    <a:moveTo>
                      <a:pt x="1268" y="0"/>
                    </a:moveTo>
                    <a:cubicBezTo>
                      <a:pt x="567" y="0"/>
                      <a:pt x="0" y="567"/>
                      <a:pt x="0" y="1268"/>
                    </a:cubicBezTo>
                    <a:cubicBezTo>
                      <a:pt x="0" y="1968"/>
                      <a:pt x="567" y="2502"/>
                      <a:pt x="1268" y="2502"/>
                    </a:cubicBezTo>
                    <a:cubicBezTo>
                      <a:pt x="1935" y="2502"/>
                      <a:pt x="2502" y="1968"/>
                      <a:pt x="2502" y="1268"/>
                    </a:cubicBezTo>
                    <a:cubicBezTo>
                      <a:pt x="2502" y="567"/>
                      <a:pt x="1935" y="0"/>
                      <a:pt x="1268"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2" name="Google Shape;2702;p42"/>
            <p:cNvGrpSpPr/>
            <p:nvPr/>
          </p:nvGrpSpPr>
          <p:grpSpPr>
            <a:xfrm rot="-1956962">
              <a:off x="4272714" y="3390500"/>
              <a:ext cx="2018139" cy="726931"/>
              <a:chOff x="1442875" y="4315075"/>
              <a:chExt cx="1081625" cy="389600"/>
            </a:xfrm>
          </p:grpSpPr>
          <p:sp>
            <p:nvSpPr>
              <p:cNvPr id="2703" name="Google Shape;2703;p42"/>
              <p:cNvSpPr/>
              <p:nvPr/>
            </p:nvSpPr>
            <p:spPr>
              <a:xfrm>
                <a:off x="1694725" y="4341875"/>
                <a:ext cx="829775" cy="187675"/>
              </a:xfrm>
              <a:custGeom>
                <a:rect b="b" l="l" r="r" t="t"/>
                <a:pathLst>
                  <a:path extrusionOk="0" fill="none" h="7507" w="33191">
                    <a:moveTo>
                      <a:pt x="33190" y="1"/>
                    </a:moveTo>
                    <a:cubicBezTo>
                      <a:pt x="28320" y="3236"/>
                      <a:pt x="22850" y="5738"/>
                      <a:pt x="17046" y="6606"/>
                    </a:cubicBezTo>
                    <a:cubicBezTo>
                      <a:pt x="11241" y="7506"/>
                      <a:pt x="5137" y="6772"/>
                      <a:pt x="0" y="397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2"/>
              <p:cNvSpPr/>
              <p:nvPr/>
            </p:nvSpPr>
            <p:spPr>
              <a:xfrm>
                <a:off x="1442875" y="4315075"/>
                <a:ext cx="330250" cy="167775"/>
              </a:xfrm>
              <a:custGeom>
                <a:rect b="b" l="l" r="r" t="t"/>
                <a:pathLst>
                  <a:path extrusionOk="0" h="6711" w="13210">
                    <a:moveTo>
                      <a:pt x="961" y="0"/>
                    </a:moveTo>
                    <a:cubicBezTo>
                      <a:pt x="827" y="0"/>
                      <a:pt x="694" y="11"/>
                      <a:pt x="567" y="39"/>
                    </a:cubicBezTo>
                    <a:cubicBezTo>
                      <a:pt x="267" y="139"/>
                      <a:pt x="0" y="406"/>
                      <a:pt x="34" y="739"/>
                    </a:cubicBezTo>
                    <a:cubicBezTo>
                      <a:pt x="67" y="1006"/>
                      <a:pt x="234" y="1206"/>
                      <a:pt x="434" y="1373"/>
                    </a:cubicBezTo>
                    <a:cubicBezTo>
                      <a:pt x="3936" y="4509"/>
                      <a:pt x="8540" y="6377"/>
                      <a:pt x="13210" y="6710"/>
                    </a:cubicBezTo>
                    <a:cubicBezTo>
                      <a:pt x="12242" y="5643"/>
                      <a:pt x="11275" y="4809"/>
                      <a:pt x="10208" y="3908"/>
                    </a:cubicBezTo>
                    <a:cubicBezTo>
                      <a:pt x="7672" y="1973"/>
                      <a:pt x="4670" y="572"/>
                      <a:pt x="1501" y="39"/>
                    </a:cubicBezTo>
                    <a:cubicBezTo>
                      <a:pt x="1328" y="20"/>
                      <a:pt x="1144" y="0"/>
                      <a:pt x="96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2"/>
              <p:cNvSpPr/>
              <p:nvPr/>
            </p:nvSpPr>
            <p:spPr>
              <a:xfrm>
                <a:off x="1669700" y="4527850"/>
                <a:ext cx="331925" cy="85400"/>
              </a:xfrm>
              <a:custGeom>
                <a:rect b="b" l="l" r="r" t="t"/>
                <a:pathLst>
                  <a:path extrusionOk="0" h="3416" w="13277">
                    <a:moveTo>
                      <a:pt x="13277" y="1"/>
                    </a:moveTo>
                    <a:cubicBezTo>
                      <a:pt x="11142" y="167"/>
                      <a:pt x="7439" y="367"/>
                      <a:pt x="5338" y="534"/>
                    </a:cubicBezTo>
                    <a:cubicBezTo>
                      <a:pt x="4137" y="668"/>
                      <a:pt x="2969" y="734"/>
                      <a:pt x="1768" y="834"/>
                    </a:cubicBezTo>
                    <a:cubicBezTo>
                      <a:pt x="1001" y="868"/>
                      <a:pt x="0" y="1201"/>
                      <a:pt x="34" y="1969"/>
                    </a:cubicBezTo>
                    <a:cubicBezTo>
                      <a:pt x="100" y="2502"/>
                      <a:pt x="701" y="2803"/>
                      <a:pt x="1268" y="2969"/>
                    </a:cubicBezTo>
                    <a:cubicBezTo>
                      <a:pt x="2325" y="3270"/>
                      <a:pt x="3426" y="3416"/>
                      <a:pt x="4532" y="3416"/>
                    </a:cubicBezTo>
                    <a:cubicBezTo>
                      <a:pt x="7720" y="3416"/>
                      <a:pt x="10949" y="2205"/>
                      <a:pt x="132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2"/>
              <p:cNvSpPr/>
              <p:nvPr/>
            </p:nvSpPr>
            <p:spPr>
              <a:xfrm>
                <a:off x="1810625" y="4331150"/>
                <a:ext cx="268550" cy="180875"/>
              </a:xfrm>
              <a:custGeom>
                <a:rect b="b" l="l" r="r" t="t"/>
                <a:pathLst>
                  <a:path extrusionOk="0" h="7235" w="10742">
                    <a:moveTo>
                      <a:pt x="1165" y="1"/>
                    </a:moveTo>
                    <a:cubicBezTo>
                      <a:pt x="682" y="1"/>
                      <a:pt x="240" y="144"/>
                      <a:pt x="1" y="530"/>
                    </a:cubicBezTo>
                    <a:cubicBezTo>
                      <a:pt x="2903" y="3665"/>
                      <a:pt x="6672" y="6034"/>
                      <a:pt x="10742" y="7235"/>
                    </a:cubicBezTo>
                    <a:cubicBezTo>
                      <a:pt x="8974" y="5734"/>
                      <a:pt x="8006" y="5033"/>
                      <a:pt x="6505" y="3198"/>
                    </a:cubicBezTo>
                    <a:cubicBezTo>
                      <a:pt x="5405" y="1864"/>
                      <a:pt x="3970" y="830"/>
                      <a:pt x="2336" y="230"/>
                    </a:cubicBezTo>
                    <a:cubicBezTo>
                      <a:pt x="1977" y="95"/>
                      <a:pt x="1557" y="1"/>
                      <a:pt x="116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2"/>
              <p:cNvSpPr/>
              <p:nvPr/>
            </p:nvSpPr>
            <p:spPr>
              <a:xfrm>
                <a:off x="2019950" y="4479475"/>
                <a:ext cx="261050" cy="225200"/>
              </a:xfrm>
              <a:custGeom>
                <a:rect b="b" l="l" r="r" t="t"/>
                <a:pathLst>
                  <a:path extrusionOk="0" h="9008" w="10442">
                    <a:moveTo>
                      <a:pt x="10441" y="1"/>
                    </a:moveTo>
                    <a:lnTo>
                      <a:pt x="10441" y="1"/>
                    </a:lnTo>
                    <a:cubicBezTo>
                      <a:pt x="8773" y="1402"/>
                      <a:pt x="6038" y="3236"/>
                      <a:pt x="4337" y="4471"/>
                    </a:cubicBezTo>
                    <a:cubicBezTo>
                      <a:pt x="3336" y="5238"/>
                      <a:pt x="2302" y="5938"/>
                      <a:pt x="1301" y="6672"/>
                    </a:cubicBezTo>
                    <a:cubicBezTo>
                      <a:pt x="668" y="7139"/>
                      <a:pt x="0" y="7840"/>
                      <a:pt x="334" y="8507"/>
                    </a:cubicBezTo>
                    <a:cubicBezTo>
                      <a:pt x="506" y="8868"/>
                      <a:pt x="864" y="9008"/>
                      <a:pt x="1272" y="9008"/>
                    </a:cubicBezTo>
                    <a:cubicBezTo>
                      <a:pt x="1654" y="9008"/>
                      <a:pt x="2080" y="8885"/>
                      <a:pt x="2435" y="8707"/>
                    </a:cubicBezTo>
                    <a:cubicBezTo>
                      <a:pt x="6005" y="6972"/>
                      <a:pt x="8306" y="3403"/>
                      <a:pt x="1044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2"/>
              <p:cNvSpPr/>
              <p:nvPr/>
            </p:nvSpPr>
            <p:spPr>
              <a:xfrm>
                <a:off x="2095000" y="4356850"/>
                <a:ext cx="250200" cy="80125"/>
              </a:xfrm>
              <a:custGeom>
                <a:rect b="b" l="l" r="r" t="t"/>
                <a:pathLst>
                  <a:path extrusionOk="0" h="3205" w="10008">
                    <a:moveTo>
                      <a:pt x="1836" y="0"/>
                    </a:moveTo>
                    <a:cubicBezTo>
                      <a:pt x="1769" y="0"/>
                      <a:pt x="1702" y="1"/>
                      <a:pt x="1635" y="2"/>
                    </a:cubicBezTo>
                    <a:cubicBezTo>
                      <a:pt x="1268" y="2"/>
                      <a:pt x="834" y="36"/>
                      <a:pt x="501" y="236"/>
                    </a:cubicBezTo>
                    <a:cubicBezTo>
                      <a:pt x="167" y="469"/>
                      <a:pt x="1" y="970"/>
                      <a:pt x="201" y="1236"/>
                    </a:cubicBezTo>
                    <a:cubicBezTo>
                      <a:pt x="367" y="1470"/>
                      <a:pt x="634" y="1570"/>
                      <a:pt x="868" y="1603"/>
                    </a:cubicBezTo>
                    <a:cubicBezTo>
                      <a:pt x="3837" y="2504"/>
                      <a:pt x="6939" y="3004"/>
                      <a:pt x="10008" y="3205"/>
                    </a:cubicBezTo>
                    <a:cubicBezTo>
                      <a:pt x="8773" y="2471"/>
                      <a:pt x="8006" y="1837"/>
                      <a:pt x="6672" y="1170"/>
                    </a:cubicBezTo>
                    <a:cubicBezTo>
                      <a:pt x="5197" y="400"/>
                      <a:pt x="3505" y="0"/>
                      <a:pt x="183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2"/>
              <p:cNvSpPr/>
              <p:nvPr/>
            </p:nvSpPr>
            <p:spPr>
              <a:xfrm>
                <a:off x="2362700" y="4397750"/>
                <a:ext cx="86750" cy="287875"/>
              </a:xfrm>
              <a:custGeom>
                <a:rect b="b" l="l" r="r" t="t"/>
                <a:pathLst>
                  <a:path extrusionOk="0" h="11515" w="3470">
                    <a:moveTo>
                      <a:pt x="2769" y="1"/>
                    </a:moveTo>
                    <a:cubicBezTo>
                      <a:pt x="1801" y="1402"/>
                      <a:pt x="1334" y="3103"/>
                      <a:pt x="968" y="4771"/>
                    </a:cubicBezTo>
                    <a:cubicBezTo>
                      <a:pt x="467" y="6872"/>
                      <a:pt x="0" y="9274"/>
                      <a:pt x="1301" y="11075"/>
                    </a:cubicBezTo>
                    <a:cubicBezTo>
                      <a:pt x="1435" y="11276"/>
                      <a:pt x="1635" y="11442"/>
                      <a:pt x="1902" y="11509"/>
                    </a:cubicBezTo>
                    <a:cubicBezTo>
                      <a:pt x="1929" y="11513"/>
                      <a:pt x="1955" y="11514"/>
                      <a:pt x="1981" y="11514"/>
                    </a:cubicBezTo>
                    <a:cubicBezTo>
                      <a:pt x="2430" y="11514"/>
                      <a:pt x="2676" y="10983"/>
                      <a:pt x="2802" y="10542"/>
                    </a:cubicBezTo>
                    <a:cubicBezTo>
                      <a:pt x="3269" y="8907"/>
                      <a:pt x="3469" y="7206"/>
                      <a:pt x="3403" y="5538"/>
                    </a:cubicBezTo>
                    <a:cubicBezTo>
                      <a:pt x="3236" y="3403"/>
                      <a:pt x="2769" y="2169"/>
                      <a:pt x="2769"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2"/>
              <p:cNvSpPr/>
              <p:nvPr/>
            </p:nvSpPr>
            <p:spPr>
              <a:xfrm>
                <a:off x="1442875" y="4322700"/>
                <a:ext cx="329425" cy="160150"/>
              </a:xfrm>
              <a:custGeom>
                <a:rect b="b" l="l" r="r" t="t"/>
                <a:pathLst>
                  <a:path extrusionOk="0" h="6406" w="13177">
                    <a:moveTo>
                      <a:pt x="167" y="1"/>
                    </a:moveTo>
                    <a:cubicBezTo>
                      <a:pt x="34" y="101"/>
                      <a:pt x="0" y="267"/>
                      <a:pt x="0" y="434"/>
                    </a:cubicBezTo>
                    <a:cubicBezTo>
                      <a:pt x="34" y="701"/>
                      <a:pt x="200" y="901"/>
                      <a:pt x="401" y="1068"/>
                    </a:cubicBezTo>
                    <a:cubicBezTo>
                      <a:pt x="3903" y="4204"/>
                      <a:pt x="8473" y="6072"/>
                      <a:pt x="13176" y="6405"/>
                    </a:cubicBezTo>
                    <a:cubicBezTo>
                      <a:pt x="13076" y="6272"/>
                      <a:pt x="13043" y="6238"/>
                      <a:pt x="12943" y="6172"/>
                    </a:cubicBezTo>
                    <a:cubicBezTo>
                      <a:pt x="8606" y="4270"/>
                      <a:pt x="4370" y="2236"/>
                      <a:pt x="16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2"/>
              <p:cNvSpPr/>
              <p:nvPr/>
            </p:nvSpPr>
            <p:spPr>
              <a:xfrm>
                <a:off x="1670525" y="4528675"/>
                <a:ext cx="324425" cy="41450"/>
              </a:xfrm>
              <a:custGeom>
                <a:rect b="b" l="l" r="r" t="t"/>
                <a:pathLst>
                  <a:path extrusionOk="0" h="1658" w="12977">
                    <a:moveTo>
                      <a:pt x="12977" y="1"/>
                    </a:moveTo>
                    <a:lnTo>
                      <a:pt x="12977" y="1"/>
                    </a:lnTo>
                    <a:cubicBezTo>
                      <a:pt x="10842" y="168"/>
                      <a:pt x="7306" y="334"/>
                      <a:pt x="5271" y="501"/>
                    </a:cubicBezTo>
                    <a:cubicBezTo>
                      <a:pt x="4070" y="601"/>
                      <a:pt x="2903" y="668"/>
                      <a:pt x="1669" y="801"/>
                    </a:cubicBezTo>
                    <a:cubicBezTo>
                      <a:pt x="1068" y="835"/>
                      <a:pt x="268" y="1102"/>
                      <a:pt x="1" y="1602"/>
                    </a:cubicBezTo>
                    <a:cubicBezTo>
                      <a:pt x="694" y="1639"/>
                      <a:pt x="1387" y="1657"/>
                      <a:pt x="2079" y="1657"/>
                    </a:cubicBezTo>
                    <a:cubicBezTo>
                      <a:pt x="5784" y="1657"/>
                      <a:pt x="9463" y="1125"/>
                      <a:pt x="1297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2"/>
              <p:cNvSpPr/>
              <p:nvPr/>
            </p:nvSpPr>
            <p:spPr>
              <a:xfrm>
                <a:off x="1809800" y="4341875"/>
                <a:ext cx="269375" cy="171000"/>
              </a:xfrm>
              <a:custGeom>
                <a:rect b="b" l="l" r="r" t="t"/>
                <a:pathLst>
                  <a:path extrusionOk="0" h="6840" w="10775">
                    <a:moveTo>
                      <a:pt x="100" y="1"/>
                    </a:moveTo>
                    <a:lnTo>
                      <a:pt x="0" y="134"/>
                    </a:lnTo>
                    <a:cubicBezTo>
                      <a:pt x="2902" y="3270"/>
                      <a:pt x="6705" y="5605"/>
                      <a:pt x="10775" y="6839"/>
                    </a:cubicBezTo>
                    <a:cubicBezTo>
                      <a:pt x="10708" y="6772"/>
                      <a:pt x="10608" y="6739"/>
                      <a:pt x="10541" y="6639"/>
                    </a:cubicBezTo>
                    <a:cubicBezTo>
                      <a:pt x="6839" y="4971"/>
                      <a:pt x="3870" y="1569"/>
                      <a:pt x="10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2"/>
              <p:cNvSpPr/>
              <p:nvPr/>
            </p:nvSpPr>
            <p:spPr>
              <a:xfrm>
                <a:off x="2019125" y="4479475"/>
                <a:ext cx="260200" cy="219350"/>
              </a:xfrm>
              <a:custGeom>
                <a:rect b="b" l="l" r="r" t="t"/>
                <a:pathLst>
                  <a:path extrusionOk="0" h="8774" w="10408">
                    <a:moveTo>
                      <a:pt x="10407" y="1"/>
                    </a:moveTo>
                    <a:lnTo>
                      <a:pt x="10407" y="1"/>
                    </a:lnTo>
                    <a:cubicBezTo>
                      <a:pt x="8806" y="1402"/>
                      <a:pt x="6071" y="3236"/>
                      <a:pt x="4336" y="4471"/>
                    </a:cubicBezTo>
                    <a:cubicBezTo>
                      <a:pt x="3336" y="5238"/>
                      <a:pt x="2302" y="5938"/>
                      <a:pt x="1301" y="6672"/>
                    </a:cubicBezTo>
                    <a:cubicBezTo>
                      <a:pt x="667" y="7139"/>
                      <a:pt x="0" y="7840"/>
                      <a:pt x="334" y="8507"/>
                    </a:cubicBezTo>
                    <a:cubicBezTo>
                      <a:pt x="367" y="8640"/>
                      <a:pt x="467" y="8740"/>
                      <a:pt x="534" y="8774"/>
                    </a:cubicBezTo>
                    <a:cubicBezTo>
                      <a:pt x="4303" y="6639"/>
                      <a:pt x="7372" y="3403"/>
                      <a:pt x="10341" y="134"/>
                    </a:cubicBezTo>
                    <a:cubicBezTo>
                      <a:pt x="10374" y="101"/>
                      <a:pt x="10374" y="67"/>
                      <a:pt x="1040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2"/>
              <p:cNvSpPr/>
              <p:nvPr/>
            </p:nvSpPr>
            <p:spPr>
              <a:xfrm>
                <a:off x="2098325" y="4377725"/>
                <a:ext cx="239375" cy="58425"/>
              </a:xfrm>
              <a:custGeom>
                <a:rect b="b" l="l" r="r" t="t"/>
                <a:pathLst>
                  <a:path extrusionOk="0" h="2337" w="9575">
                    <a:moveTo>
                      <a:pt x="148" y="0"/>
                    </a:moveTo>
                    <a:cubicBezTo>
                      <a:pt x="99" y="0"/>
                      <a:pt x="50" y="1"/>
                      <a:pt x="1" y="1"/>
                    </a:cubicBezTo>
                    <a:cubicBezTo>
                      <a:pt x="1" y="135"/>
                      <a:pt x="1" y="301"/>
                      <a:pt x="68" y="401"/>
                    </a:cubicBezTo>
                    <a:cubicBezTo>
                      <a:pt x="234" y="635"/>
                      <a:pt x="501" y="735"/>
                      <a:pt x="735" y="802"/>
                    </a:cubicBezTo>
                    <a:cubicBezTo>
                      <a:pt x="3637" y="1636"/>
                      <a:pt x="6606" y="2136"/>
                      <a:pt x="9574" y="2336"/>
                    </a:cubicBezTo>
                    <a:cubicBezTo>
                      <a:pt x="6584" y="1087"/>
                      <a:pt x="3399" y="0"/>
                      <a:pt x="14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2"/>
              <p:cNvSpPr/>
              <p:nvPr/>
            </p:nvSpPr>
            <p:spPr>
              <a:xfrm>
                <a:off x="2362700" y="4398600"/>
                <a:ext cx="69225" cy="287725"/>
              </a:xfrm>
              <a:custGeom>
                <a:rect b="b" l="l" r="r" t="t"/>
                <a:pathLst>
                  <a:path extrusionOk="0" h="11509" w="2769">
                    <a:moveTo>
                      <a:pt x="2769" y="0"/>
                    </a:moveTo>
                    <a:cubicBezTo>
                      <a:pt x="1801" y="1401"/>
                      <a:pt x="1334" y="3136"/>
                      <a:pt x="968" y="4804"/>
                    </a:cubicBezTo>
                    <a:cubicBezTo>
                      <a:pt x="467" y="6872"/>
                      <a:pt x="0" y="9307"/>
                      <a:pt x="1301" y="11075"/>
                    </a:cubicBezTo>
                    <a:cubicBezTo>
                      <a:pt x="1435" y="11308"/>
                      <a:pt x="1635" y="11475"/>
                      <a:pt x="1902" y="11508"/>
                    </a:cubicBezTo>
                    <a:lnTo>
                      <a:pt x="2135" y="11508"/>
                    </a:lnTo>
                    <a:cubicBezTo>
                      <a:pt x="1668" y="7739"/>
                      <a:pt x="1902" y="4003"/>
                      <a:pt x="2769" y="400"/>
                    </a:cubicBezTo>
                    <a:lnTo>
                      <a:pt x="276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2"/>
              <p:cNvSpPr/>
              <p:nvPr/>
            </p:nvSpPr>
            <p:spPr>
              <a:xfrm>
                <a:off x="1558775" y="4348550"/>
                <a:ext cx="214350" cy="132625"/>
              </a:xfrm>
              <a:custGeom>
                <a:rect b="b" l="l" r="r" t="t"/>
                <a:pathLst>
                  <a:path extrusionOk="0" h="5305" w="8574">
                    <a:moveTo>
                      <a:pt x="1135" y="1"/>
                    </a:moveTo>
                    <a:cubicBezTo>
                      <a:pt x="1969" y="735"/>
                      <a:pt x="2803" y="1535"/>
                      <a:pt x="3603" y="2369"/>
                    </a:cubicBezTo>
                    <a:cubicBezTo>
                      <a:pt x="3704" y="2469"/>
                      <a:pt x="3770" y="2536"/>
                      <a:pt x="3770" y="2636"/>
                    </a:cubicBezTo>
                    <a:cubicBezTo>
                      <a:pt x="3804" y="2803"/>
                      <a:pt x="3704" y="2969"/>
                      <a:pt x="3537" y="3036"/>
                    </a:cubicBezTo>
                    <a:cubicBezTo>
                      <a:pt x="3370" y="3136"/>
                      <a:pt x="3203" y="3136"/>
                      <a:pt x="3003" y="3136"/>
                    </a:cubicBezTo>
                    <a:cubicBezTo>
                      <a:pt x="2002" y="3070"/>
                      <a:pt x="1002" y="3003"/>
                      <a:pt x="1" y="2869"/>
                    </a:cubicBezTo>
                    <a:lnTo>
                      <a:pt x="1" y="2869"/>
                    </a:lnTo>
                    <a:cubicBezTo>
                      <a:pt x="2636" y="4237"/>
                      <a:pt x="5605" y="5138"/>
                      <a:pt x="8574" y="5304"/>
                    </a:cubicBezTo>
                    <a:cubicBezTo>
                      <a:pt x="7606" y="4304"/>
                      <a:pt x="6639" y="3470"/>
                      <a:pt x="5572" y="2569"/>
                    </a:cubicBezTo>
                    <a:cubicBezTo>
                      <a:pt x="4237" y="1535"/>
                      <a:pt x="2736" y="668"/>
                      <a:pt x="11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2"/>
              <p:cNvSpPr/>
              <p:nvPr/>
            </p:nvSpPr>
            <p:spPr>
              <a:xfrm>
                <a:off x="1794775" y="4528675"/>
                <a:ext cx="206850" cy="83425"/>
              </a:xfrm>
              <a:custGeom>
                <a:rect b="b" l="l" r="r" t="t"/>
                <a:pathLst>
                  <a:path extrusionOk="0" h="3337" w="8274">
                    <a:moveTo>
                      <a:pt x="8274" y="1"/>
                    </a:moveTo>
                    <a:lnTo>
                      <a:pt x="8274" y="1"/>
                    </a:lnTo>
                    <a:cubicBezTo>
                      <a:pt x="6139" y="134"/>
                      <a:pt x="2436" y="334"/>
                      <a:pt x="301" y="501"/>
                    </a:cubicBezTo>
                    <a:cubicBezTo>
                      <a:pt x="201" y="501"/>
                      <a:pt x="101" y="501"/>
                      <a:pt x="1" y="535"/>
                    </a:cubicBezTo>
                    <a:cubicBezTo>
                      <a:pt x="668" y="601"/>
                      <a:pt x="1302" y="668"/>
                      <a:pt x="1969" y="768"/>
                    </a:cubicBezTo>
                    <a:cubicBezTo>
                      <a:pt x="2436" y="801"/>
                      <a:pt x="2870" y="868"/>
                      <a:pt x="3303" y="1102"/>
                    </a:cubicBezTo>
                    <a:cubicBezTo>
                      <a:pt x="3437" y="1135"/>
                      <a:pt x="3503" y="1202"/>
                      <a:pt x="3537" y="1335"/>
                    </a:cubicBezTo>
                    <a:cubicBezTo>
                      <a:pt x="3670" y="1635"/>
                      <a:pt x="3370" y="1869"/>
                      <a:pt x="3137" y="2036"/>
                    </a:cubicBezTo>
                    <a:cubicBezTo>
                      <a:pt x="2303" y="2536"/>
                      <a:pt x="1435" y="2970"/>
                      <a:pt x="535" y="3337"/>
                    </a:cubicBezTo>
                    <a:cubicBezTo>
                      <a:pt x="3370" y="3136"/>
                      <a:pt x="6172" y="1969"/>
                      <a:pt x="827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2"/>
              <p:cNvSpPr/>
              <p:nvPr/>
            </p:nvSpPr>
            <p:spPr>
              <a:xfrm>
                <a:off x="1911525" y="4387750"/>
                <a:ext cx="167650" cy="125125"/>
              </a:xfrm>
              <a:custGeom>
                <a:rect b="b" l="l" r="r" t="t"/>
                <a:pathLst>
                  <a:path extrusionOk="0" h="5005" w="6706">
                    <a:moveTo>
                      <a:pt x="1602" y="0"/>
                    </a:moveTo>
                    <a:lnTo>
                      <a:pt x="1602" y="0"/>
                    </a:lnTo>
                    <a:cubicBezTo>
                      <a:pt x="2002" y="701"/>
                      <a:pt x="2436" y="1435"/>
                      <a:pt x="2803" y="2135"/>
                    </a:cubicBezTo>
                    <a:cubicBezTo>
                      <a:pt x="2870" y="2335"/>
                      <a:pt x="3003" y="2602"/>
                      <a:pt x="2970" y="2836"/>
                    </a:cubicBezTo>
                    <a:cubicBezTo>
                      <a:pt x="1969" y="2502"/>
                      <a:pt x="968" y="2135"/>
                      <a:pt x="1" y="1768"/>
                    </a:cubicBezTo>
                    <a:lnTo>
                      <a:pt x="1" y="1768"/>
                    </a:lnTo>
                    <a:cubicBezTo>
                      <a:pt x="2036" y="3169"/>
                      <a:pt x="4337" y="4270"/>
                      <a:pt x="6706" y="5004"/>
                    </a:cubicBezTo>
                    <a:cubicBezTo>
                      <a:pt x="4938" y="3470"/>
                      <a:pt x="3970" y="2802"/>
                      <a:pt x="2469" y="968"/>
                    </a:cubicBezTo>
                    <a:cubicBezTo>
                      <a:pt x="2169" y="634"/>
                      <a:pt x="1869" y="301"/>
                      <a:pt x="1602"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2"/>
              <p:cNvSpPr/>
              <p:nvPr/>
            </p:nvSpPr>
            <p:spPr>
              <a:xfrm>
                <a:off x="2161725" y="4478650"/>
                <a:ext cx="117600" cy="124275"/>
              </a:xfrm>
              <a:custGeom>
                <a:rect b="b" l="l" r="r" t="t"/>
                <a:pathLst>
                  <a:path extrusionOk="0" h="4971" w="4704">
                    <a:moveTo>
                      <a:pt x="4703" y="0"/>
                    </a:moveTo>
                    <a:cubicBezTo>
                      <a:pt x="3469" y="1101"/>
                      <a:pt x="1601" y="2369"/>
                      <a:pt x="0" y="3503"/>
                    </a:cubicBezTo>
                    <a:cubicBezTo>
                      <a:pt x="33" y="3503"/>
                      <a:pt x="100" y="3470"/>
                      <a:pt x="134" y="3470"/>
                    </a:cubicBezTo>
                    <a:cubicBezTo>
                      <a:pt x="344" y="3385"/>
                      <a:pt x="569" y="3301"/>
                      <a:pt x="781" y="3301"/>
                    </a:cubicBezTo>
                    <a:cubicBezTo>
                      <a:pt x="905" y="3301"/>
                      <a:pt x="1024" y="3329"/>
                      <a:pt x="1134" y="3403"/>
                    </a:cubicBezTo>
                    <a:cubicBezTo>
                      <a:pt x="1301" y="3536"/>
                      <a:pt x="1368" y="3736"/>
                      <a:pt x="1368" y="3903"/>
                    </a:cubicBezTo>
                    <a:cubicBezTo>
                      <a:pt x="1468" y="4304"/>
                      <a:pt x="1434" y="4637"/>
                      <a:pt x="1301" y="4971"/>
                    </a:cubicBezTo>
                    <a:cubicBezTo>
                      <a:pt x="2602" y="3403"/>
                      <a:pt x="3669" y="1702"/>
                      <a:pt x="4703"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2"/>
              <p:cNvSpPr/>
              <p:nvPr/>
            </p:nvSpPr>
            <p:spPr>
              <a:xfrm>
                <a:off x="2198400" y="4362725"/>
                <a:ext cx="147650" cy="75075"/>
              </a:xfrm>
              <a:custGeom>
                <a:rect b="b" l="l" r="r" t="t"/>
                <a:pathLst>
                  <a:path extrusionOk="0" h="3003" w="5906">
                    <a:moveTo>
                      <a:pt x="1" y="1"/>
                    </a:moveTo>
                    <a:lnTo>
                      <a:pt x="1" y="1"/>
                    </a:lnTo>
                    <a:cubicBezTo>
                      <a:pt x="168" y="101"/>
                      <a:pt x="301" y="168"/>
                      <a:pt x="468" y="234"/>
                    </a:cubicBezTo>
                    <a:cubicBezTo>
                      <a:pt x="1068" y="568"/>
                      <a:pt x="1702" y="901"/>
                      <a:pt x="2169" y="1435"/>
                    </a:cubicBezTo>
                    <a:cubicBezTo>
                      <a:pt x="2202" y="1468"/>
                      <a:pt x="2236" y="1569"/>
                      <a:pt x="2236" y="1635"/>
                    </a:cubicBezTo>
                    <a:cubicBezTo>
                      <a:pt x="2236" y="1835"/>
                      <a:pt x="2002" y="1969"/>
                      <a:pt x="1802" y="2002"/>
                    </a:cubicBezTo>
                    <a:cubicBezTo>
                      <a:pt x="1235" y="2102"/>
                      <a:pt x="735" y="2169"/>
                      <a:pt x="201" y="2269"/>
                    </a:cubicBezTo>
                    <a:cubicBezTo>
                      <a:pt x="2069" y="2636"/>
                      <a:pt x="4004" y="2903"/>
                      <a:pt x="5905" y="3003"/>
                    </a:cubicBezTo>
                    <a:cubicBezTo>
                      <a:pt x="4671" y="2269"/>
                      <a:pt x="3870" y="1602"/>
                      <a:pt x="2569" y="935"/>
                    </a:cubicBezTo>
                    <a:cubicBezTo>
                      <a:pt x="1735" y="501"/>
                      <a:pt x="868" y="234"/>
                      <a:pt x="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2"/>
              <p:cNvSpPr/>
              <p:nvPr/>
            </p:nvSpPr>
            <p:spPr>
              <a:xfrm>
                <a:off x="2378525" y="4396100"/>
                <a:ext cx="70075" cy="211825"/>
              </a:xfrm>
              <a:custGeom>
                <a:rect b="b" l="l" r="r" t="t"/>
                <a:pathLst>
                  <a:path extrusionOk="0" h="8473" w="2803">
                    <a:moveTo>
                      <a:pt x="2169" y="0"/>
                    </a:moveTo>
                    <a:cubicBezTo>
                      <a:pt x="1202" y="1434"/>
                      <a:pt x="768" y="3136"/>
                      <a:pt x="368" y="4804"/>
                    </a:cubicBezTo>
                    <a:cubicBezTo>
                      <a:pt x="268" y="5337"/>
                      <a:pt x="134" y="5938"/>
                      <a:pt x="1" y="6505"/>
                    </a:cubicBezTo>
                    <a:cubicBezTo>
                      <a:pt x="335" y="5771"/>
                      <a:pt x="768" y="5070"/>
                      <a:pt x="1202" y="4336"/>
                    </a:cubicBezTo>
                    <a:cubicBezTo>
                      <a:pt x="1263" y="4276"/>
                      <a:pt x="1351" y="4132"/>
                      <a:pt x="1492" y="4132"/>
                    </a:cubicBezTo>
                    <a:cubicBezTo>
                      <a:pt x="1506" y="4132"/>
                      <a:pt x="1520" y="4133"/>
                      <a:pt x="1535" y="4136"/>
                    </a:cubicBezTo>
                    <a:cubicBezTo>
                      <a:pt x="1635" y="4170"/>
                      <a:pt x="1702" y="4270"/>
                      <a:pt x="1769" y="4336"/>
                    </a:cubicBezTo>
                    <a:cubicBezTo>
                      <a:pt x="2269" y="5404"/>
                      <a:pt x="2436" y="6605"/>
                      <a:pt x="2536" y="7739"/>
                    </a:cubicBezTo>
                    <a:cubicBezTo>
                      <a:pt x="2603" y="7972"/>
                      <a:pt x="2603" y="8239"/>
                      <a:pt x="2636" y="8473"/>
                    </a:cubicBezTo>
                    <a:cubicBezTo>
                      <a:pt x="2770" y="7505"/>
                      <a:pt x="2803" y="6505"/>
                      <a:pt x="2770" y="5571"/>
                    </a:cubicBezTo>
                    <a:cubicBezTo>
                      <a:pt x="2636" y="3436"/>
                      <a:pt x="2136" y="2135"/>
                      <a:pt x="2169"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22" name="Google Shape;2722;p42"/>
            <p:cNvGrpSpPr/>
            <p:nvPr/>
          </p:nvGrpSpPr>
          <p:grpSpPr>
            <a:xfrm flipH="1" rot="-5007787">
              <a:off x="5043266" y="1501716"/>
              <a:ext cx="1009826" cy="552396"/>
              <a:chOff x="1673025" y="3956400"/>
              <a:chExt cx="541250" cy="296075"/>
            </a:xfrm>
          </p:grpSpPr>
          <p:sp>
            <p:nvSpPr>
              <p:cNvPr id="2723" name="Google Shape;2723;p42"/>
              <p:cNvSpPr/>
              <p:nvPr/>
            </p:nvSpPr>
            <p:spPr>
              <a:xfrm>
                <a:off x="1731400" y="4024150"/>
                <a:ext cx="482875" cy="130125"/>
              </a:xfrm>
              <a:custGeom>
                <a:rect b="b" l="l" r="r" t="t"/>
                <a:pathLst>
                  <a:path extrusionOk="0" fill="none" h="5205" w="19315">
                    <a:moveTo>
                      <a:pt x="19315" y="2970"/>
                    </a:moveTo>
                    <a:cubicBezTo>
                      <a:pt x="12910" y="5204"/>
                      <a:pt x="5405" y="4037"/>
                      <a:pt x="1" y="1"/>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2"/>
              <p:cNvSpPr/>
              <p:nvPr/>
            </p:nvSpPr>
            <p:spPr>
              <a:xfrm>
                <a:off x="1827300" y="3994975"/>
                <a:ext cx="84250" cy="110925"/>
              </a:xfrm>
              <a:custGeom>
                <a:rect b="b" l="l" r="r" t="t"/>
                <a:pathLst>
                  <a:path extrusionOk="0" fill="none" h="4437" w="3370">
                    <a:moveTo>
                      <a:pt x="3370" y="4437"/>
                    </a:moveTo>
                    <a:cubicBezTo>
                      <a:pt x="2469" y="2802"/>
                      <a:pt x="1302" y="1301"/>
                      <a:pt x="1" y="0"/>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2"/>
              <p:cNvSpPr/>
              <p:nvPr/>
            </p:nvSpPr>
            <p:spPr>
              <a:xfrm>
                <a:off x="1919875" y="4127575"/>
                <a:ext cx="120950" cy="64225"/>
              </a:xfrm>
              <a:custGeom>
                <a:rect b="b" l="l" r="r" t="t"/>
                <a:pathLst>
                  <a:path extrusionOk="0" fill="none" h="2569" w="4838">
                    <a:moveTo>
                      <a:pt x="4837" y="0"/>
                    </a:moveTo>
                    <a:cubicBezTo>
                      <a:pt x="3636" y="1401"/>
                      <a:pt x="1869" y="2368"/>
                      <a:pt x="1" y="2569"/>
                    </a:cubicBezTo>
                  </a:path>
                </a:pathLst>
              </a:custGeom>
              <a:solidFill>
                <a:schemeClr val="accent3"/>
              </a:solidFill>
              <a:ln cap="rnd" cmpd="sng" w="1585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2"/>
              <p:cNvSpPr/>
              <p:nvPr/>
            </p:nvSpPr>
            <p:spPr>
              <a:xfrm>
                <a:off x="1673025" y="3966525"/>
                <a:ext cx="76750" cy="67750"/>
              </a:xfrm>
              <a:custGeom>
                <a:rect b="b" l="l" r="r" t="t"/>
                <a:pathLst>
                  <a:path extrusionOk="0" h="2710" w="3070">
                    <a:moveTo>
                      <a:pt x="1558" y="1"/>
                    </a:moveTo>
                    <a:cubicBezTo>
                      <a:pt x="1057" y="1"/>
                      <a:pt x="575" y="291"/>
                      <a:pt x="334" y="771"/>
                    </a:cubicBezTo>
                    <a:cubicBezTo>
                      <a:pt x="1" y="1438"/>
                      <a:pt x="301" y="2239"/>
                      <a:pt x="968" y="2573"/>
                    </a:cubicBezTo>
                    <a:cubicBezTo>
                      <a:pt x="1155" y="2666"/>
                      <a:pt x="1349" y="2710"/>
                      <a:pt x="1540" y="2710"/>
                    </a:cubicBezTo>
                    <a:cubicBezTo>
                      <a:pt x="2030" y="2710"/>
                      <a:pt x="2496" y="2419"/>
                      <a:pt x="2736" y="1939"/>
                    </a:cubicBezTo>
                    <a:cubicBezTo>
                      <a:pt x="3070" y="1272"/>
                      <a:pt x="2803" y="471"/>
                      <a:pt x="2136" y="138"/>
                    </a:cubicBezTo>
                    <a:cubicBezTo>
                      <a:pt x="1949" y="44"/>
                      <a:pt x="1752" y="1"/>
                      <a:pt x="1558" y="1"/>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2"/>
              <p:cNvSpPr/>
              <p:nvPr/>
            </p:nvSpPr>
            <p:spPr>
              <a:xfrm>
                <a:off x="1688875" y="3979525"/>
                <a:ext cx="46725" cy="42100"/>
              </a:xfrm>
              <a:custGeom>
                <a:rect b="b" l="l" r="r" t="t"/>
                <a:pathLst>
                  <a:path extrusionOk="0" h="1684" w="1869">
                    <a:moveTo>
                      <a:pt x="912" y="0"/>
                    </a:moveTo>
                    <a:cubicBezTo>
                      <a:pt x="608" y="0"/>
                      <a:pt x="311" y="174"/>
                      <a:pt x="167" y="485"/>
                    </a:cubicBezTo>
                    <a:cubicBezTo>
                      <a:pt x="1" y="918"/>
                      <a:pt x="167" y="1419"/>
                      <a:pt x="568" y="1619"/>
                    </a:cubicBezTo>
                    <a:cubicBezTo>
                      <a:pt x="680" y="1662"/>
                      <a:pt x="798" y="1683"/>
                      <a:pt x="913" y="1683"/>
                    </a:cubicBezTo>
                    <a:cubicBezTo>
                      <a:pt x="1241" y="1683"/>
                      <a:pt x="1554" y="1515"/>
                      <a:pt x="1702" y="1219"/>
                    </a:cubicBezTo>
                    <a:cubicBezTo>
                      <a:pt x="1869" y="785"/>
                      <a:pt x="1702" y="285"/>
                      <a:pt x="1268" y="85"/>
                    </a:cubicBezTo>
                    <a:cubicBezTo>
                      <a:pt x="1155" y="28"/>
                      <a:pt x="1033" y="0"/>
                      <a:pt x="9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2"/>
              <p:cNvSpPr/>
              <p:nvPr/>
            </p:nvSpPr>
            <p:spPr>
              <a:xfrm>
                <a:off x="1698050" y="3986625"/>
                <a:ext cx="26700" cy="27550"/>
              </a:xfrm>
              <a:custGeom>
                <a:rect b="b" l="l" r="r" t="t"/>
                <a:pathLst>
                  <a:path extrusionOk="0" fill="none" h="1102" w="1068">
                    <a:moveTo>
                      <a:pt x="734" y="134"/>
                    </a:moveTo>
                    <a:cubicBezTo>
                      <a:pt x="1001" y="268"/>
                      <a:pt x="1068" y="501"/>
                      <a:pt x="968" y="768"/>
                    </a:cubicBezTo>
                    <a:cubicBezTo>
                      <a:pt x="834" y="1001"/>
                      <a:pt x="568" y="1101"/>
                      <a:pt x="334" y="968"/>
                    </a:cubicBezTo>
                    <a:cubicBezTo>
                      <a:pt x="67" y="835"/>
                      <a:pt x="1" y="601"/>
                      <a:pt x="134" y="334"/>
                    </a:cubicBezTo>
                    <a:cubicBezTo>
                      <a:pt x="234" y="101"/>
                      <a:pt x="534" y="1"/>
                      <a:pt x="734" y="134"/>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2"/>
              <p:cNvSpPr/>
              <p:nvPr/>
            </p:nvSpPr>
            <p:spPr>
              <a:xfrm>
                <a:off x="1707225" y="3956400"/>
                <a:ext cx="80075" cy="70350"/>
              </a:xfrm>
              <a:custGeom>
                <a:rect b="b" l="l" r="r" t="t"/>
                <a:pathLst>
                  <a:path extrusionOk="0" h="2814" w="3203">
                    <a:moveTo>
                      <a:pt x="1581" y="0"/>
                    </a:moveTo>
                    <a:cubicBezTo>
                      <a:pt x="1064" y="0"/>
                      <a:pt x="572" y="286"/>
                      <a:pt x="334" y="809"/>
                    </a:cubicBezTo>
                    <a:cubicBezTo>
                      <a:pt x="0" y="1510"/>
                      <a:pt x="301" y="2344"/>
                      <a:pt x="1001" y="2677"/>
                    </a:cubicBezTo>
                    <a:cubicBezTo>
                      <a:pt x="1195" y="2770"/>
                      <a:pt x="1400" y="2814"/>
                      <a:pt x="1601" y="2814"/>
                    </a:cubicBezTo>
                    <a:cubicBezTo>
                      <a:pt x="2126" y="2814"/>
                      <a:pt x="2628" y="2516"/>
                      <a:pt x="2869" y="2010"/>
                    </a:cubicBezTo>
                    <a:cubicBezTo>
                      <a:pt x="3203" y="1310"/>
                      <a:pt x="2936" y="476"/>
                      <a:pt x="2202" y="142"/>
                    </a:cubicBezTo>
                    <a:cubicBezTo>
                      <a:pt x="2001" y="47"/>
                      <a:pt x="1789" y="0"/>
                      <a:pt x="1581"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2"/>
              <p:cNvSpPr/>
              <p:nvPr/>
            </p:nvSpPr>
            <p:spPr>
              <a:xfrm>
                <a:off x="1673025" y="4000225"/>
                <a:ext cx="70925" cy="62525"/>
              </a:xfrm>
              <a:custGeom>
                <a:rect b="b" l="l" r="r" t="t"/>
                <a:pathLst>
                  <a:path extrusionOk="0" h="2501" w="2837">
                    <a:moveTo>
                      <a:pt x="1422" y="1"/>
                    </a:moveTo>
                    <a:cubicBezTo>
                      <a:pt x="947" y="1"/>
                      <a:pt x="494" y="267"/>
                      <a:pt x="301" y="724"/>
                    </a:cubicBezTo>
                    <a:cubicBezTo>
                      <a:pt x="1" y="1325"/>
                      <a:pt x="234" y="2092"/>
                      <a:pt x="868" y="2392"/>
                    </a:cubicBezTo>
                    <a:cubicBezTo>
                      <a:pt x="1042" y="2465"/>
                      <a:pt x="1223" y="2501"/>
                      <a:pt x="1401" y="2501"/>
                    </a:cubicBezTo>
                    <a:cubicBezTo>
                      <a:pt x="1872" y="2501"/>
                      <a:pt x="2318" y="2252"/>
                      <a:pt x="2536" y="1792"/>
                    </a:cubicBezTo>
                    <a:cubicBezTo>
                      <a:pt x="2836" y="1158"/>
                      <a:pt x="2569" y="424"/>
                      <a:pt x="1969" y="124"/>
                    </a:cubicBezTo>
                    <a:cubicBezTo>
                      <a:pt x="1792" y="40"/>
                      <a:pt x="1606" y="1"/>
                      <a:pt x="1422"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2"/>
              <p:cNvSpPr/>
              <p:nvPr/>
            </p:nvSpPr>
            <p:spPr>
              <a:xfrm>
                <a:off x="1798125" y="3966725"/>
                <a:ext cx="75075" cy="66950"/>
              </a:xfrm>
              <a:custGeom>
                <a:rect b="b" l="l" r="r" t="t"/>
                <a:pathLst>
                  <a:path extrusionOk="0" h="2678" w="3003">
                    <a:moveTo>
                      <a:pt x="1486" y="0"/>
                    </a:moveTo>
                    <a:cubicBezTo>
                      <a:pt x="1095" y="0"/>
                      <a:pt x="715" y="172"/>
                      <a:pt x="467" y="496"/>
                    </a:cubicBezTo>
                    <a:cubicBezTo>
                      <a:pt x="0" y="1097"/>
                      <a:pt x="67" y="1931"/>
                      <a:pt x="668" y="2398"/>
                    </a:cubicBezTo>
                    <a:cubicBezTo>
                      <a:pt x="910" y="2583"/>
                      <a:pt x="1201" y="2677"/>
                      <a:pt x="1491" y="2677"/>
                    </a:cubicBezTo>
                    <a:cubicBezTo>
                      <a:pt x="1880" y="2677"/>
                      <a:pt x="2268" y="2508"/>
                      <a:pt x="2536" y="2164"/>
                    </a:cubicBezTo>
                    <a:cubicBezTo>
                      <a:pt x="3003" y="1597"/>
                      <a:pt x="2902" y="763"/>
                      <a:pt x="2335" y="296"/>
                    </a:cubicBezTo>
                    <a:cubicBezTo>
                      <a:pt x="2078" y="96"/>
                      <a:pt x="1779" y="0"/>
                      <a:pt x="1486"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2"/>
              <p:cNvSpPr/>
              <p:nvPr/>
            </p:nvSpPr>
            <p:spPr>
              <a:xfrm>
                <a:off x="1812300" y="3978925"/>
                <a:ext cx="47550" cy="41900"/>
              </a:xfrm>
              <a:custGeom>
                <a:rect b="b" l="l" r="r" t="t"/>
                <a:pathLst>
                  <a:path extrusionOk="0" h="1676" w="1902">
                    <a:moveTo>
                      <a:pt x="932" y="0"/>
                    </a:moveTo>
                    <a:cubicBezTo>
                      <a:pt x="688" y="0"/>
                      <a:pt x="452" y="101"/>
                      <a:pt x="301" y="309"/>
                    </a:cubicBezTo>
                    <a:cubicBezTo>
                      <a:pt x="0" y="642"/>
                      <a:pt x="67" y="1176"/>
                      <a:pt x="434" y="1476"/>
                    </a:cubicBezTo>
                    <a:cubicBezTo>
                      <a:pt x="581" y="1608"/>
                      <a:pt x="767" y="1676"/>
                      <a:pt x="954" y="1676"/>
                    </a:cubicBezTo>
                    <a:cubicBezTo>
                      <a:pt x="1192" y="1676"/>
                      <a:pt x="1434" y="1567"/>
                      <a:pt x="1602" y="1343"/>
                    </a:cubicBezTo>
                    <a:cubicBezTo>
                      <a:pt x="1902" y="1009"/>
                      <a:pt x="1835" y="475"/>
                      <a:pt x="1468" y="175"/>
                    </a:cubicBezTo>
                    <a:cubicBezTo>
                      <a:pt x="1309" y="59"/>
                      <a:pt x="1118" y="0"/>
                      <a:pt x="93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2"/>
              <p:cNvSpPr/>
              <p:nvPr/>
            </p:nvSpPr>
            <p:spPr>
              <a:xfrm>
                <a:off x="1822300" y="3986625"/>
                <a:ext cx="26725" cy="27550"/>
              </a:xfrm>
              <a:custGeom>
                <a:rect b="b" l="l" r="r" t="t"/>
                <a:pathLst>
                  <a:path extrusionOk="0" fill="none" h="1102" w="1069">
                    <a:moveTo>
                      <a:pt x="835" y="167"/>
                    </a:moveTo>
                    <a:cubicBezTo>
                      <a:pt x="1035" y="334"/>
                      <a:pt x="1068" y="634"/>
                      <a:pt x="901" y="835"/>
                    </a:cubicBezTo>
                    <a:cubicBezTo>
                      <a:pt x="735" y="1035"/>
                      <a:pt x="434" y="1101"/>
                      <a:pt x="234" y="935"/>
                    </a:cubicBezTo>
                    <a:cubicBezTo>
                      <a:pt x="34" y="768"/>
                      <a:pt x="1" y="468"/>
                      <a:pt x="168" y="268"/>
                    </a:cubicBezTo>
                    <a:cubicBezTo>
                      <a:pt x="334" y="34"/>
                      <a:pt x="601" y="1"/>
                      <a:pt x="835" y="1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2"/>
              <p:cNvSpPr/>
              <p:nvPr/>
            </p:nvSpPr>
            <p:spPr>
              <a:xfrm>
                <a:off x="1832325" y="3964800"/>
                <a:ext cx="79225" cy="69575"/>
              </a:xfrm>
              <a:custGeom>
                <a:rect b="b" l="l" r="r" t="t"/>
                <a:pathLst>
                  <a:path extrusionOk="0" h="2783" w="3169">
                    <a:moveTo>
                      <a:pt x="1569" y="0"/>
                    </a:moveTo>
                    <a:cubicBezTo>
                      <a:pt x="1163" y="0"/>
                      <a:pt x="763" y="169"/>
                      <a:pt x="500" y="507"/>
                    </a:cubicBezTo>
                    <a:cubicBezTo>
                      <a:pt x="0" y="1074"/>
                      <a:pt x="133" y="1974"/>
                      <a:pt x="701" y="2475"/>
                    </a:cubicBezTo>
                    <a:cubicBezTo>
                      <a:pt x="951" y="2684"/>
                      <a:pt x="1249" y="2782"/>
                      <a:pt x="1546" y="2782"/>
                    </a:cubicBezTo>
                    <a:cubicBezTo>
                      <a:pt x="1961" y="2782"/>
                      <a:pt x="2377" y="2591"/>
                      <a:pt x="2669" y="2241"/>
                    </a:cubicBezTo>
                    <a:cubicBezTo>
                      <a:pt x="3169" y="1674"/>
                      <a:pt x="3036" y="807"/>
                      <a:pt x="2468" y="307"/>
                    </a:cubicBezTo>
                    <a:cubicBezTo>
                      <a:pt x="2206" y="102"/>
                      <a:pt x="1886" y="0"/>
                      <a:pt x="1569"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2"/>
              <p:cNvSpPr/>
              <p:nvPr/>
            </p:nvSpPr>
            <p:spPr>
              <a:xfrm>
                <a:off x="1788950" y="3998900"/>
                <a:ext cx="70900" cy="61925"/>
              </a:xfrm>
              <a:custGeom>
                <a:rect b="b" l="l" r="r" t="t"/>
                <a:pathLst>
                  <a:path extrusionOk="0" h="2477" w="2836">
                    <a:moveTo>
                      <a:pt x="1404" y="0"/>
                    </a:moveTo>
                    <a:cubicBezTo>
                      <a:pt x="1040" y="0"/>
                      <a:pt x="679" y="147"/>
                      <a:pt x="434" y="410"/>
                    </a:cubicBezTo>
                    <a:cubicBezTo>
                      <a:pt x="0" y="977"/>
                      <a:pt x="67" y="1745"/>
                      <a:pt x="601" y="2178"/>
                    </a:cubicBezTo>
                    <a:cubicBezTo>
                      <a:pt x="847" y="2381"/>
                      <a:pt x="1131" y="2477"/>
                      <a:pt x="1408" y="2477"/>
                    </a:cubicBezTo>
                    <a:cubicBezTo>
                      <a:pt x="1771" y="2477"/>
                      <a:pt x="2123" y="2314"/>
                      <a:pt x="2369" y="2011"/>
                    </a:cubicBezTo>
                    <a:cubicBezTo>
                      <a:pt x="2836" y="1478"/>
                      <a:pt x="2736" y="677"/>
                      <a:pt x="2202" y="277"/>
                    </a:cubicBezTo>
                    <a:cubicBezTo>
                      <a:pt x="1969" y="88"/>
                      <a:pt x="1686" y="0"/>
                      <a:pt x="1404" y="0"/>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2"/>
              <p:cNvSpPr/>
              <p:nvPr/>
            </p:nvSpPr>
            <p:spPr>
              <a:xfrm>
                <a:off x="1860675" y="4168500"/>
                <a:ext cx="75900" cy="67850"/>
              </a:xfrm>
              <a:custGeom>
                <a:rect b="b" l="l" r="r" t="t"/>
                <a:pathLst>
                  <a:path extrusionOk="0" h="2714" w="3036">
                    <a:moveTo>
                      <a:pt x="1506" y="0"/>
                    </a:moveTo>
                    <a:cubicBezTo>
                      <a:pt x="1227" y="0"/>
                      <a:pt x="945" y="88"/>
                      <a:pt x="701" y="264"/>
                    </a:cubicBezTo>
                    <a:cubicBezTo>
                      <a:pt x="100" y="731"/>
                      <a:pt x="0" y="1565"/>
                      <a:pt x="400" y="2166"/>
                    </a:cubicBezTo>
                    <a:cubicBezTo>
                      <a:pt x="677" y="2522"/>
                      <a:pt x="1083" y="2713"/>
                      <a:pt x="1492" y="2713"/>
                    </a:cubicBezTo>
                    <a:cubicBezTo>
                      <a:pt x="1774" y="2713"/>
                      <a:pt x="2057" y="2623"/>
                      <a:pt x="2302" y="2433"/>
                    </a:cubicBezTo>
                    <a:cubicBezTo>
                      <a:pt x="2902" y="1966"/>
                      <a:pt x="3036" y="1132"/>
                      <a:pt x="2569" y="565"/>
                    </a:cubicBezTo>
                    <a:cubicBezTo>
                      <a:pt x="2311" y="188"/>
                      <a:pt x="1913" y="0"/>
                      <a:pt x="1506" y="0"/>
                    </a:cubicBezTo>
                    <a:close/>
                  </a:path>
                </a:pathLst>
              </a:custGeom>
              <a:solidFill>
                <a:srgbClr val="FFF7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2"/>
              <p:cNvSpPr/>
              <p:nvPr/>
            </p:nvSpPr>
            <p:spPr>
              <a:xfrm>
                <a:off x="1874000" y="4181525"/>
                <a:ext cx="48400" cy="42200"/>
              </a:xfrm>
              <a:custGeom>
                <a:rect b="b" l="l" r="r" t="t"/>
                <a:pathLst>
                  <a:path extrusionOk="0" h="1688" w="1936">
                    <a:moveTo>
                      <a:pt x="963" y="0"/>
                    </a:moveTo>
                    <a:cubicBezTo>
                      <a:pt x="790" y="0"/>
                      <a:pt x="615" y="56"/>
                      <a:pt x="468" y="177"/>
                    </a:cubicBezTo>
                    <a:cubicBezTo>
                      <a:pt x="101" y="477"/>
                      <a:pt x="1" y="978"/>
                      <a:pt x="301" y="1345"/>
                    </a:cubicBezTo>
                    <a:cubicBezTo>
                      <a:pt x="441" y="1564"/>
                      <a:pt x="688" y="1688"/>
                      <a:pt x="949" y="1688"/>
                    </a:cubicBezTo>
                    <a:cubicBezTo>
                      <a:pt x="1125" y="1688"/>
                      <a:pt x="1308" y="1632"/>
                      <a:pt x="1469" y="1511"/>
                    </a:cubicBezTo>
                    <a:cubicBezTo>
                      <a:pt x="1836" y="1244"/>
                      <a:pt x="1936" y="711"/>
                      <a:pt x="1635" y="344"/>
                    </a:cubicBezTo>
                    <a:cubicBezTo>
                      <a:pt x="1476" y="124"/>
                      <a:pt x="1221" y="0"/>
                      <a:pt x="963"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2"/>
              <p:cNvSpPr/>
              <p:nvPr/>
            </p:nvSpPr>
            <p:spPr>
              <a:xfrm>
                <a:off x="1884025" y="4189275"/>
                <a:ext cx="27525" cy="26700"/>
              </a:xfrm>
              <a:custGeom>
                <a:rect b="b" l="l" r="r" t="t"/>
                <a:pathLst>
                  <a:path extrusionOk="0" fill="none" h="1068" w="1101">
                    <a:moveTo>
                      <a:pt x="267" y="167"/>
                    </a:moveTo>
                    <a:cubicBezTo>
                      <a:pt x="467" y="0"/>
                      <a:pt x="767" y="34"/>
                      <a:pt x="934" y="234"/>
                    </a:cubicBezTo>
                    <a:cubicBezTo>
                      <a:pt x="1101" y="434"/>
                      <a:pt x="1068" y="734"/>
                      <a:pt x="834" y="901"/>
                    </a:cubicBezTo>
                    <a:cubicBezTo>
                      <a:pt x="634" y="1068"/>
                      <a:pt x="334" y="1035"/>
                      <a:pt x="200" y="834"/>
                    </a:cubicBezTo>
                    <a:cubicBezTo>
                      <a:pt x="0" y="601"/>
                      <a:pt x="67" y="334"/>
                      <a:pt x="267" y="167"/>
                    </a:cubicBezTo>
                    <a:close/>
                  </a:path>
                </a:pathLst>
              </a:custGeom>
              <a:noFill/>
              <a:ln cap="flat" cmpd="sng" w="500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2"/>
              <p:cNvSpPr/>
              <p:nvPr/>
            </p:nvSpPr>
            <p:spPr>
              <a:xfrm>
                <a:off x="1866500" y="4132225"/>
                <a:ext cx="79250" cy="69875"/>
              </a:xfrm>
              <a:custGeom>
                <a:rect b="b" l="l" r="r" t="t"/>
                <a:pathLst>
                  <a:path extrusionOk="0" h="2795" w="3170">
                    <a:moveTo>
                      <a:pt x="1616" y="0"/>
                    </a:moveTo>
                    <a:cubicBezTo>
                      <a:pt x="1323" y="0"/>
                      <a:pt x="1026" y="91"/>
                      <a:pt x="768" y="281"/>
                    </a:cubicBezTo>
                    <a:cubicBezTo>
                      <a:pt x="134" y="715"/>
                      <a:pt x="1" y="1615"/>
                      <a:pt x="468" y="2216"/>
                    </a:cubicBezTo>
                    <a:cubicBezTo>
                      <a:pt x="747" y="2595"/>
                      <a:pt x="1169" y="2795"/>
                      <a:pt x="1599" y="2795"/>
                    </a:cubicBezTo>
                    <a:cubicBezTo>
                      <a:pt x="1888" y="2795"/>
                      <a:pt x="2181" y="2704"/>
                      <a:pt x="2436" y="2516"/>
                    </a:cubicBezTo>
                    <a:cubicBezTo>
                      <a:pt x="3070" y="2049"/>
                      <a:pt x="3170" y="1182"/>
                      <a:pt x="2736" y="548"/>
                    </a:cubicBezTo>
                    <a:cubicBezTo>
                      <a:pt x="2459" y="192"/>
                      <a:pt x="2042" y="0"/>
                      <a:pt x="1616" y="0"/>
                    </a:cubicBezTo>
                    <a:close/>
                  </a:path>
                </a:pathLst>
              </a:custGeom>
              <a:solidFill>
                <a:srgbClr val="F7E9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2"/>
              <p:cNvSpPr/>
              <p:nvPr/>
            </p:nvSpPr>
            <p:spPr>
              <a:xfrm>
                <a:off x="1889025" y="4190125"/>
                <a:ext cx="70900" cy="62350"/>
              </a:xfrm>
              <a:custGeom>
                <a:rect b="b" l="l" r="r" t="t"/>
                <a:pathLst>
                  <a:path extrusionOk="0" h="2494" w="2836">
                    <a:moveTo>
                      <a:pt x="1375" y="1"/>
                    </a:moveTo>
                    <a:cubicBezTo>
                      <a:pt x="1118" y="1"/>
                      <a:pt x="858" y="75"/>
                      <a:pt x="634" y="233"/>
                    </a:cubicBezTo>
                    <a:cubicBezTo>
                      <a:pt x="100" y="667"/>
                      <a:pt x="0" y="1401"/>
                      <a:pt x="401" y="2001"/>
                    </a:cubicBezTo>
                    <a:cubicBezTo>
                      <a:pt x="658" y="2318"/>
                      <a:pt x="1033" y="2494"/>
                      <a:pt x="1413" y="2494"/>
                    </a:cubicBezTo>
                    <a:cubicBezTo>
                      <a:pt x="1674" y="2494"/>
                      <a:pt x="1938" y="2411"/>
                      <a:pt x="2169" y="2235"/>
                    </a:cubicBezTo>
                    <a:cubicBezTo>
                      <a:pt x="2702" y="1834"/>
                      <a:pt x="2836" y="1034"/>
                      <a:pt x="2402" y="500"/>
                    </a:cubicBezTo>
                    <a:cubicBezTo>
                      <a:pt x="2160" y="177"/>
                      <a:pt x="1770" y="1"/>
                      <a:pt x="1375" y="1"/>
                    </a:cubicBezTo>
                    <a:close/>
                  </a:path>
                </a:pathLst>
              </a:custGeom>
              <a:solidFill>
                <a:srgbClr val="FEFD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1" name="Google Shape;2741;p42"/>
            <p:cNvGrpSpPr/>
            <p:nvPr/>
          </p:nvGrpSpPr>
          <p:grpSpPr>
            <a:xfrm>
              <a:off x="4902263" y="1098826"/>
              <a:ext cx="3320777" cy="2945848"/>
              <a:chOff x="4902263" y="1098826"/>
              <a:chExt cx="3320777" cy="2945848"/>
            </a:xfrm>
          </p:grpSpPr>
          <p:sp>
            <p:nvSpPr>
              <p:cNvPr id="2742" name="Google Shape;2742;p42"/>
              <p:cNvSpPr/>
              <p:nvPr/>
            </p:nvSpPr>
            <p:spPr>
              <a:xfrm>
                <a:off x="4902263" y="1348092"/>
                <a:ext cx="3320764" cy="2696544"/>
              </a:xfrm>
              <a:custGeom>
                <a:rect b="b" l="l" r="r" t="t"/>
                <a:pathLst>
                  <a:path extrusionOk="0" h="81559" w="100439">
                    <a:moveTo>
                      <a:pt x="79457" y="0"/>
                    </a:moveTo>
                    <a:lnTo>
                      <a:pt x="75921" y="4703"/>
                    </a:lnTo>
                    <a:lnTo>
                      <a:pt x="49803" y="28053"/>
                    </a:lnTo>
                    <a:lnTo>
                      <a:pt x="2836" y="22850"/>
                    </a:lnTo>
                    <a:lnTo>
                      <a:pt x="1" y="27486"/>
                    </a:lnTo>
                    <a:lnTo>
                      <a:pt x="11876" y="81558"/>
                    </a:lnTo>
                    <a:cubicBezTo>
                      <a:pt x="23670" y="72129"/>
                      <a:pt x="49677" y="71645"/>
                      <a:pt x="54888" y="71645"/>
                    </a:cubicBezTo>
                    <a:cubicBezTo>
                      <a:pt x="55483" y="71645"/>
                      <a:pt x="55807" y="71651"/>
                      <a:pt x="55807" y="71651"/>
                    </a:cubicBezTo>
                    <a:cubicBezTo>
                      <a:pt x="56647" y="71963"/>
                      <a:pt x="57379" y="72089"/>
                      <a:pt x="58015" y="72089"/>
                    </a:cubicBezTo>
                    <a:cubicBezTo>
                      <a:pt x="60784" y="72089"/>
                      <a:pt x="61711" y="69683"/>
                      <a:pt x="61711" y="69683"/>
                    </a:cubicBezTo>
                    <a:cubicBezTo>
                      <a:pt x="70618" y="62712"/>
                      <a:pt x="100439" y="55540"/>
                      <a:pt x="100439" y="55540"/>
                    </a:cubicBezTo>
                    <a:lnTo>
                      <a:pt x="84861" y="867"/>
                    </a:lnTo>
                    <a:lnTo>
                      <a:pt x="7945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2"/>
              <p:cNvSpPr/>
              <p:nvPr/>
            </p:nvSpPr>
            <p:spPr>
              <a:xfrm>
                <a:off x="5294892" y="2671555"/>
                <a:ext cx="2928147" cy="1373119"/>
              </a:xfrm>
              <a:custGeom>
                <a:rect b="b" l="l" r="r" t="t"/>
                <a:pathLst>
                  <a:path extrusionOk="0" h="41531" w="88564">
                    <a:moveTo>
                      <a:pt x="67882" y="1"/>
                    </a:moveTo>
                    <a:lnTo>
                      <a:pt x="33992" y="9207"/>
                    </a:lnTo>
                    <a:lnTo>
                      <a:pt x="1735" y="35726"/>
                    </a:lnTo>
                    <a:lnTo>
                      <a:pt x="1" y="41530"/>
                    </a:lnTo>
                    <a:cubicBezTo>
                      <a:pt x="11795" y="32101"/>
                      <a:pt x="37829" y="31617"/>
                      <a:pt x="43045" y="31617"/>
                    </a:cubicBezTo>
                    <a:cubicBezTo>
                      <a:pt x="43641" y="31617"/>
                      <a:pt x="43965" y="31623"/>
                      <a:pt x="43965" y="31623"/>
                    </a:cubicBezTo>
                    <a:cubicBezTo>
                      <a:pt x="44806" y="31935"/>
                      <a:pt x="45537" y="32061"/>
                      <a:pt x="46170" y="32061"/>
                    </a:cubicBezTo>
                    <a:cubicBezTo>
                      <a:pt x="48931" y="32061"/>
                      <a:pt x="49836" y="29655"/>
                      <a:pt x="49836" y="29655"/>
                    </a:cubicBezTo>
                    <a:cubicBezTo>
                      <a:pt x="58743" y="22684"/>
                      <a:pt x="88564" y="15512"/>
                      <a:pt x="88564" y="15512"/>
                    </a:cubicBezTo>
                    <a:lnTo>
                      <a:pt x="83660" y="12843"/>
                    </a:lnTo>
                    <a:lnTo>
                      <a:pt x="67882" y="1"/>
                    </a:lnTo>
                    <a:close/>
                  </a:path>
                </a:pathLst>
              </a:custGeom>
              <a:solidFill>
                <a:srgbClr val="6A263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2"/>
              <p:cNvSpPr/>
              <p:nvPr/>
            </p:nvSpPr>
            <p:spPr>
              <a:xfrm>
                <a:off x="4995998" y="1349183"/>
                <a:ext cx="3066018" cy="2503559"/>
              </a:xfrm>
              <a:custGeom>
                <a:rect b="b" l="l" r="r" t="t"/>
                <a:pathLst>
                  <a:path extrusionOk="0" h="75722" w="92734">
                    <a:moveTo>
                      <a:pt x="76622" y="0"/>
                    </a:moveTo>
                    <a:lnTo>
                      <a:pt x="68383" y="3136"/>
                    </a:lnTo>
                    <a:lnTo>
                      <a:pt x="46401" y="25118"/>
                    </a:lnTo>
                    <a:cubicBezTo>
                      <a:pt x="46401" y="25118"/>
                      <a:pt x="40897" y="24018"/>
                      <a:pt x="25319" y="20182"/>
                    </a:cubicBezTo>
                    <a:cubicBezTo>
                      <a:pt x="21784" y="19328"/>
                      <a:pt x="18551" y="18998"/>
                      <a:pt x="15666" y="18998"/>
                    </a:cubicBezTo>
                    <a:cubicBezTo>
                      <a:pt x="5809" y="18998"/>
                      <a:pt x="1" y="22850"/>
                      <a:pt x="1" y="22850"/>
                    </a:cubicBezTo>
                    <a:lnTo>
                      <a:pt x="10809" y="75721"/>
                    </a:lnTo>
                    <a:cubicBezTo>
                      <a:pt x="22504" y="69530"/>
                      <a:pt x="39345" y="68635"/>
                      <a:pt x="48097" y="68635"/>
                    </a:cubicBezTo>
                    <a:cubicBezTo>
                      <a:pt x="51652" y="68635"/>
                      <a:pt x="53873" y="68783"/>
                      <a:pt x="53873" y="68783"/>
                    </a:cubicBezTo>
                    <a:lnTo>
                      <a:pt x="55841" y="67882"/>
                    </a:lnTo>
                    <a:cubicBezTo>
                      <a:pt x="68083" y="59176"/>
                      <a:pt x="92734" y="52872"/>
                      <a:pt x="92734" y="52872"/>
                    </a:cubicBezTo>
                    <a:lnTo>
                      <a:pt x="7662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2"/>
              <p:cNvSpPr/>
              <p:nvPr/>
            </p:nvSpPr>
            <p:spPr>
              <a:xfrm>
                <a:off x="5078723" y="1353580"/>
                <a:ext cx="2852070" cy="2294009"/>
              </a:xfrm>
              <a:custGeom>
                <a:rect b="b" l="l" r="r" t="t"/>
                <a:pathLst>
                  <a:path extrusionOk="0" h="69384" w="86263">
                    <a:moveTo>
                      <a:pt x="73787" y="1"/>
                    </a:moveTo>
                    <a:lnTo>
                      <a:pt x="65914" y="3003"/>
                    </a:lnTo>
                    <a:lnTo>
                      <a:pt x="43932" y="25019"/>
                    </a:lnTo>
                    <a:cubicBezTo>
                      <a:pt x="43932" y="25019"/>
                      <a:pt x="38428" y="23885"/>
                      <a:pt x="22850" y="20115"/>
                    </a:cubicBezTo>
                    <a:cubicBezTo>
                      <a:pt x="19270" y="19226"/>
                      <a:pt x="16004" y="18883"/>
                      <a:pt x="13095" y="18883"/>
                    </a:cubicBezTo>
                    <a:cubicBezTo>
                      <a:pt x="7061" y="18883"/>
                      <a:pt x="2567" y="20358"/>
                      <a:pt x="1" y="21483"/>
                    </a:cubicBezTo>
                    <a:cubicBezTo>
                      <a:pt x="4971" y="37027"/>
                      <a:pt x="7673" y="53239"/>
                      <a:pt x="10241" y="69384"/>
                    </a:cubicBezTo>
                    <a:cubicBezTo>
                      <a:pt x="17873" y="68074"/>
                      <a:pt x="25602" y="66313"/>
                      <a:pt x="33332" y="66313"/>
                    </a:cubicBezTo>
                    <a:cubicBezTo>
                      <a:pt x="33474" y="66313"/>
                      <a:pt x="33616" y="66314"/>
                      <a:pt x="33758" y="66315"/>
                    </a:cubicBezTo>
                    <a:cubicBezTo>
                      <a:pt x="38895" y="66348"/>
                      <a:pt x="44099" y="66982"/>
                      <a:pt x="49002" y="68550"/>
                    </a:cubicBezTo>
                    <a:cubicBezTo>
                      <a:pt x="50537" y="68583"/>
                      <a:pt x="51404" y="68650"/>
                      <a:pt x="51404" y="68650"/>
                    </a:cubicBezTo>
                    <a:lnTo>
                      <a:pt x="53339" y="67749"/>
                    </a:lnTo>
                    <a:cubicBezTo>
                      <a:pt x="55340" y="66348"/>
                      <a:pt x="57608" y="65014"/>
                      <a:pt x="60110" y="63713"/>
                    </a:cubicBezTo>
                    <a:cubicBezTo>
                      <a:pt x="62245" y="60344"/>
                      <a:pt x="64947" y="57342"/>
                      <a:pt x="68083" y="54640"/>
                    </a:cubicBezTo>
                    <a:cubicBezTo>
                      <a:pt x="73520" y="49970"/>
                      <a:pt x="79791" y="46501"/>
                      <a:pt x="86262" y="43399"/>
                    </a:cubicBezTo>
                    <a:cubicBezTo>
                      <a:pt x="83460" y="40363"/>
                      <a:pt x="81592" y="36360"/>
                      <a:pt x="80125" y="32491"/>
                    </a:cubicBezTo>
                    <a:cubicBezTo>
                      <a:pt x="78857" y="29155"/>
                      <a:pt x="78123" y="25653"/>
                      <a:pt x="77389" y="22150"/>
                    </a:cubicBezTo>
                    <a:cubicBezTo>
                      <a:pt x="75855" y="14845"/>
                      <a:pt x="74354" y="7440"/>
                      <a:pt x="73787"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2"/>
              <p:cNvSpPr/>
              <p:nvPr/>
            </p:nvSpPr>
            <p:spPr>
              <a:xfrm>
                <a:off x="6618393" y="1163895"/>
                <a:ext cx="1193325" cy="2416439"/>
              </a:xfrm>
              <a:custGeom>
                <a:rect b="b" l="l" r="r" t="t"/>
                <a:pathLst>
                  <a:path extrusionOk="0" h="73087" w="36093">
                    <a:moveTo>
                      <a:pt x="23851" y="0"/>
                    </a:moveTo>
                    <a:cubicBezTo>
                      <a:pt x="11375" y="6572"/>
                      <a:pt x="0" y="24218"/>
                      <a:pt x="34" y="24218"/>
                    </a:cubicBezTo>
                    <a:lnTo>
                      <a:pt x="5704" y="73086"/>
                    </a:lnTo>
                    <a:cubicBezTo>
                      <a:pt x="20882" y="47468"/>
                      <a:pt x="36093" y="47201"/>
                      <a:pt x="36093" y="47201"/>
                    </a:cubicBezTo>
                    <a:cubicBezTo>
                      <a:pt x="27386" y="34358"/>
                      <a:pt x="23851" y="0"/>
                      <a:pt x="2385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2"/>
              <p:cNvSpPr/>
              <p:nvPr/>
            </p:nvSpPr>
            <p:spPr>
              <a:xfrm>
                <a:off x="5151529" y="1780065"/>
                <a:ext cx="1654315" cy="1812387"/>
              </a:xfrm>
              <a:custGeom>
                <a:rect b="b" l="l" r="r" t="t"/>
                <a:pathLst>
                  <a:path extrusionOk="0" h="54817" w="50036">
                    <a:moveTo>
                      <a:pt x="17059" y="0"/>
                    </a:moveTo>
                    <a:cubicBezTo>
                      <a:pt x="12909" y="0"/>
                      <a:pt x="7107" y="800"/>
                      <a:pt x="0" y="2980"/>
                    </a:cubicBezTo>
                    <a:lnTo>
                      <a:pt x="11775" y="51481"/>
                    </a:lnTo>
                    <a:cubicBezTo>
                      <a:pt x="15613" y="49446"/>
                      <a:pt x="20037" y="48692"/>
                      <a:pt x="24484" y="48692"/>
                    </a:cubicBezTo>
                    <a:cubicBezTo>
                      <a:pt x="37165" y="48692"/>
                      <a:pt x="50036" y="54817"/>
                      <a:pt x="50036" y="54817"/>
                    </a:cubicBezTo>
                    <a:lnTo>
                      <a:pt x="22550" y="3914"/>
                    </a:lnTo>
                    <a:cubicBezTo>
                      <a:pt x="26244" y="2170"/>
                      <a:pt x="23894" y="0"/>
                      <a:pt x="1705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2"/>
              <p:cNvSpPr/>
              <p:nvPr/>
            </p:nvSpPr>
            <p:spPr>
              <a:xfrm>
                <a:off x="6529055" y="1098826"/>
                <a:ext cx="860253" cy="2493607"/>
              </a:xfrm>
              <a:custGeom>
                <a:rect b="b" l="l" r="r" t="t"/>
                <a:pathLst>
                  <a:path extrusionOk="0" h="75421" w="26019">
                    <a:moveTo>
                      <a:pt x="15645" y="0"/>
                    </a:moveTo>
                    <a:cubicBezTo>
                      <a:pt x="9174" y="5571"/>
                      <a:pt x="34" y="26686"/>
                      <a:pt x="0" y="26686"/>
                    </a:cubicBezTo>
                    <a:lnTo>
                      <a:pt x="8340" y="75421"/>
                    </a:lnTo>
                    <a:cubicBezTo>
                      <a:pt x="13677" y="50336"/>
                      <a:pt x="26019" y="47001"/>
                      <a:pt x="26019" y="47001"/>
                    </a:cubicBezTo>
                    <a:cubicBezTo>
                      <a:pt x="18080" y="27687"/>
                      <a:pt x="15645" y="0"/>
                      <a:pt x="1564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2"/>
              <p:cNvSpPr/>
              <p:nvPr/>
            </p:nvSpPr>
            <p:spPr>
              <a:xfrm>
                <a:off x="5425030" y="1346174"/>
                <a:ext cx="1380822" cy="2246266"/>
              </a:xfrm>
              <a:custGeom>
                <a:rect b="b" l="l" r="r" t="t"/>
                <a:pathLst>
                  <a:path extrusionOk="0" h="67940" w="41764">
                    <a:moveTo>
                      <a:pt x="1285" y="0"/>
                    </a:moveTo>
                    <a:cubicBezTo>
                      <a:pt x="858" y="0"/>
                      <a:pt x="429" y="19"/>
                      <a:pt x="1" y="58"/>
                    </a:cubicBezTo>
                    <a:lnTo>
                      <a:pt x="9207" y="50861"/>
                    </a:lnTo>
                    <a:cubicBezTo>
                      <a:pt x="9207" y="50861"/>
                      <a:pt x="32557" y="50861"/>
                      <a:pt x="41764" y="67940"/>
                    </a:cubicBezTo>
                    <a:lnTo>
                      <a:pt x="28054" y="19772"/>
                    </a:lnTo>
                    <a:cubicBezTo>
                      <a:pt x="28054" y="19772"/>
                      <a:pt x="15093" y="0"/>
                      <a:pt x="12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2"/>
              <p:cNvSpPr/>
              <p:nvPr/>
            </p:nvSpPr>
            <p:spPr>
              <a:xfrm>
                <a:off x="6397793" y="1098826"/>
                <a:ext cx="522784" cy="2481506"/>
              </a:xfrm>
              <a:custGeom>
                <a:rect b="b" l="l" r="r" t="t"/>
                <a:pathLst>
                  <a:path extrusionOk="0" h="75055" w="15812">
                    <a:moveTo>
                      <a:pt x="6272" y="0"/>
                    </a:moveTo>
                    <a:cubicBezTo>
                      <a:pt x="1" y="10808"/>
                      <a:pt x="2836" y="27687"/>
                      <a:pt x="2836" y="27687"/>
                    </a:cubicBezTo>
                    <a:lnTo>
                      <a:pt x="12159" y="74135"/>
                    </a:lnTo>
                    <a:lnTo>
                      <a:pt x="12159" y="74135"/>
                    </a:lnTo>
                    <a:cubicBezTo>
                      <a:pt x="9062" y="57799"/>
                      <a:pt x="15812" y="42564"/>
                      <a:pt x="15779" y="42564"/>
                    </a:cubicBezTo>
                    <a:cubicBezTo>
                      <a:pt x="6539" y="20582"/>
                      <a:pt x="6272" y="0"/>
                      <a:pt x="6272" y="0"/>
                    </a:cubicBezTo>
                    <a:close/>
                    <a:moveTo>
                      <a:pt x="12159" y="74135"/>
                    </a:moveTo>
                    <a:cubicBezTo>
                      <a:pt x="12217" y="74441"/>
                      <a:pt x="12278" y="74747"/>
                      <a:pt x="12343" y="75054"/>
                    </a:cubicBezTo>
                    <a:lnTo>
                      <a:pt x="12159" y="74135"/>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2"/>
              <p:cNvSpPr/>
              <p:nvPr/>
            </p:nvSpPr>
            <p:spPr>
              <a:xfrm>
                <a:off x="6029432" y="1225658"/>
                <a:ext cx="776440" cy="2354678"/>
              </a:xfrm>
              <a:custGeom>
                <a:rect b="b" l="l" r="r" t="t"/>
                <a:pathLst>
                  <a:path extrusionOk="0" h="71219" w="23484">
                    <a:moveTo>
                      <a:pt x="1" y="0"/>
                    </a:moveTo>
                    <a:lnTo>
                      <a:pt x="4337" y="45333"/>
                    </a:lnTo>
                    <a:cubicBezTo>
                      <a:pt x="20949" y="60410"/>
                      <a:pt x="23484" y="71218"/>
                      <a:pt x="23484" y="71218"/>
                    </a:cubicBezTo>
                    <a:lnTo>
                      <a:pt x="14344" y="24885"/>
                    </a:lnTo>
                    <a:cubicBezTo>
                      <a:pt x="6005" y="3704"/>
                      <a:pt x="1" y="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2"/>
              <p:cNvSpPr/>
              <p:nvPr/>
            </p:nvSpPr>
            <p:spPr>
              <a:xfrm>
                <a:off x="6454067" y="1815708"/>
                <a:ext cx="352942" cy="1764645"/>
              </a:xfrm>
              <a:custGeom>
                <a:rect b="b" l="l" r="r" t="t"/>
                <a:pathLst>
                  <a:path extrusionOk="0" h="53373" w="10675">
                    <a:moveTo>
                      <a:pt x="0" y="1"/>
                    </a:moveTo>
                    <a:lnTo>
                      <a:pt x="0" y="1"/>
                    </a:lnTo>
                    <a:cubicBezTo>
                      <a:pt x="500" y="4504"/>
                      <a:pt x="1234" y="9007"/>
                      <a:pt x="2068" y="13477"/>
                    </a:cubicBezTo>
                    <a:cubicBezTo>
                      <a:pt x="2802" y="17913"/>
                      <a:pt x="3636" y="22383"/>
                      <a:pt x="4503" y="26853"/>
                    </a:cubicBezTo>
                    <a:cubicBezTo>
                      <a:pt x="5404" y="31256"/>
                      <a:pt x="6305" y="35726"/>
                      <a:pt x="7339" y="40163"/>
                    </a:cubicBezTo>
                    <a:cubicBezTo>
                      <a:pt x="8339" y="44566"/>
                      <a:pt x="9440" y="49002"/>
                      <a:pt x="10674" y="53372"/>
                    </a:cubicBezTo>
                    <a:cubicBezTo>
                      <a:pt x="10141" y="48869"/>
                      <a:pt x="9440" y="44366"/>
                      <a:pt x="8673" y="39896"/>
                    </a:cubicBezTo>
                    <a:cubicBezTo>
                      <a:pt x="7939" y="35426"/>
                      <a:pt x="7105" y="30989"/>
                      <a:pt x="6238" y="26519"/>
                    </a:cubicBezTo>
                    <a:cubicBezTo>
                      <a:pt x="5304" y="22083"/>
                      <a:pt x="4403" y="17646"/>
                      <a:pt x="3336" y="13210"/>
                    </a:cubicBezTo>
                    <a:cubicBezTo>
                      <a:pt x="2335" y="8807"/>
                      <a:pt x="1268" y="4370"/>
                      <a:pt x="0" y="1"/>
                    </a:cubicBezTo>
                    <a:close/>
                  </a:path>
                </a:pathLst>
              </a:custGeom>
              <a:solidFill>
                <a:srgbClr val="B771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753" name="Google Shape;2753;p42"/>
          <p:cNvSpPr txBox="1"/>
          <p:nvPr/>
        </p:nvSpPr>
        <p:spPr>
          <a:xfrm>
            <a:off x="619850" y="1028425"/>
            <a:ext cx="30000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6000">
                <a:solidFill>
                  <a:schemeClr val="dk1"/>
                </a:solidFill>
                <a:latin typeface="Libre Baskerville"/>
                <a:ea typeface="Libre Baskerville"/>
                <a:cs typeface="Libre Baskerville"/>
                <a:sym typeface="Libre Baskerville"/>
              </a:rPr>
              <a:t>04 </a:t>
            </a:r>
            <a:endParaRPr/>
          </a:p>
        </p:txBody>
      </p:sp>
      <p:sp>
        <p:nvSpPr>
          <p:cNvPr id="2754" name="Google Shape;2754;p42"/>
          <p:cNvSpPr/>
          <p:nvPr/>
        </p:nvSpPr>
        <p:spPr>
          <a:xfrm flipH="1" rot="-7930044">
            <a:off x="1505648" y="894484"/>
            <a:ext cx="1324950" cy="1376074"/>
          </a:xfrm>
          <a:custGeom>
            <a:rect b="b" l="l" r="r" t="t"/>
            <a:pathLst>
              <a:path extrusionOk="0" h="176420" w="200211">
                <a:moveTo>
                  <a:pt x="107100" y="0"/>
                </a:moveTo>
                <a:cubicBezTo>
                  <a:pt x="94422" y="0"/>
                  <a:pt x="79805" y="3230"/>
                  <a:pt x="63112" y="10867"/>
                </a:cubicBezTo>
                <a:cubicBezTo>
                  <a:pt x="63112" y="10867"/>
                  <a:pt x="31523" y="26979"/>
                  <a:pt x="15745" y="51763"/>
                </a:cubicBezTo>
                <a:cubicBezTo>
                  <a:pt x="1" y="76581"/>
                  <a:pt x="1235" y="108470"/>
                  <a:pt x="20382" y="132154"/>
                </a:cubicBezTo>
                <a:cubicBezTo>
                  <a:pt x="39529" y="155838"/>
                  <a:pt x="76155" y="152735"/>
                  <a:pt x="106777" y="167746"/>
                </a:cubicBezTo>
                <a:cubicBezTo>
                  <a:pt x="118232" y="173343"/>
                  <a:pt x="130125" y="176420"/>
                  <a:pt x="141286" y="176420"/>
                </a:cubicBezTo>
                <a:cubicBezTo>
                  <a:pt x="159994" y="176420"/>
                  <a:pt x="176645" y="167776"/>
                  <a:pt x="185733" y="147865"/>
                </a:cubicBezTo>
                <a:cubicBezTo>
                  <a:pt x="200210" y="116076"/>
                  <a:pt x="178361" y="104201"/>
                  <a:pt x="174625" y="67408"/>
                </a:cubicBezTo>
                <a:cubicBezTo>
                  <a:pt x="171700" y="38849"/>
                  <a:pt x="151068" y="0"/>
                  <a:pt x="10710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8" name="Shape 2758"/>
        <p:cNvGrpSpPr/>
        <p:nvPr/>
      </p:nvGrpSpPr>
      <p:grpSpPr>
        <a:xfrm>
          <a:off x="0" y="0"/>
          <a:ext cx="0" cy="0"/>
          <a:chOff x="0" y="0"/>
          <a:chExt cx="0" cy="0"/>
        </a:xfrm>
      </p:grpSpPr>
      <p:sp>
        <p:nvSpPr>
          <p:cNvPr id="2759" name="Google Shape;2759;p43"/>
          <p:cNvSpPr txBox="1"/>
          <p:nvPr>
            <p:ph type="title"/>
          </p:nvPr>
        </p:nvSpPr>
        <p:spPr>
          <a:xfrm>
            <a:off x="1240950" y="344925"/>
            <a:ext cx="6662100" cy="70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I Wandered Lonely as a Cloud</a:t>
            </a:r>
            <a:endParaRPr sz="2500"/>
          </a:p>
          <a:p>
            <a:pPr indent="0" lvl="0" marL="0" rtl="0" algn="ctr">
              <a:spcBef>
                <a:spcPts val="0"/>
              </a:spcBef>
              <a:spcAft>
                <a:spcPts val="0"/>
              </a:spcAft>
              <a:buNone/>
            </a:pPr>
            <a:r>
              <a:rPr lang="en" sz="1100"/>
              <a:t>by William Wordsworth</a:t>
            </a:r>
            <a:endParaRPr sz="2500"/>
          </a:p>
        </p:txBody>
      </p:sp>
      <p:sp>
        <p:nvSpPr>
          <p:cNvPr id="2760" name="Google Shape;2760;p43"/>
          <p:cNvSpPr txBox="1"/>
          <p:nvPr>
            <p:ph idx="1" type="body"/>
          </p:nvPr>
        </p:nvSpPr>
        <p:spPr>
          <a:xfrm>
            <a:off x="647600" y="1145750"/>
            <a:ext cx="4285800" cy="56709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latin typeface="Georgia"/>
                <a:ea typeface="Georgia"/>
                <a:cs typeface="Georgia"/>
                <a:sym typeface="Georgia"/>
              </a:rPr>
              <a:t>I wandered lonely as a cloud</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That floats on high o'er vales and hills,</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When all at once I saw a crowd,</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A host, of golden daffodils;</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Beside the lake, beneath the trees,</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Fluttering and dancing in the breeze.</a:t>
            </a:r>
            <a:endParaRPr sz="1200">
              <a:latin typeface="Georgia"/>
              <a:ea typeface="Georgia"/>
              <a:cs typeface="Georgia"/>
              <a:sym typeface="Georgia"/>
            </a:endParaRPr>
          </a:p>
          <a:p>
            <a:pPr indent="0" lvl="0" marL="0" rtl="0" algn="l">
              <a:lnSpc>
                <a:spcPct val="150000"/>
              </a:lnSpc>
              <a:spcBef>
                <a:spcPts val="0"/>
              </a:spcBef>
              <a:spcAft>
                <a:spcPts val="0"/>
              </a:spcAft>
              <a:buNone/>
            </a:pPr>
            <a:r>
              <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Continuous as the stars that shine</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And twinkle on the milky way,</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They stretched in never-ending line</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Along the margin of a bay:</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Ten thousand saw I at a glance,</a:t>
            </a:r>
            <a:endParaRPr sz="1200">
              <a:latin typeface="Georgia"/>
              <a:ea typeface="Georgia"/>
              <a:cs typeface="Georgia"/>
              <a:sym typeface="Georgia"/>
            </a:endParaRPr>
          </a:p>
          <a:p>
            <a:pPr indent="0" lvl="0" marL="0" rtl="0" algn="l">
              <a:lnSpc>
                <a:spcPct val="150000"/>
              </a:lnSpc>
              <a:spcBef>
                <a:spcPts val="0"/>
              </a:spcBef>
              <a:spcAft>
                <a:spcPts val="0"/>
              </a:spcAft>
              <a:buNone/>
            </a:pPr>
            <a:r>
              <a:rPr lang="en" sz="1200">
                <a:latin typeface="Georgia"/>
                <a:ea typeface="Georgia"/>
                <a:cs typeface="Georgia"/>
                <a:sym typeface="Georgia"/>
              </a:rPr>
              <a:t>Tossing their heads in sprightly dance.</a:t>
            </a:r>
            <a:endParaRPr sz="1200">
              <a:latin typeface="Georgia"/>
              <a:ea typeface="Georgia"/>
              <a:cs typeface="Georgia"/>
              <a:sym typeface="Georgia"/>
            </a:endParaRPr>
          </a:p>
          <a:p>
            <a:pPr indent="0" lvl="0" marL="0" rtl="0" algn="l">
              <a:lnSpc>
                <a:spcPct val="150000"/>
              </a:lnSpc>
              <a:spcBef>
                <a:spcPts val="0"/>
              </a:spcBef>
              <a:spcAft>
                <a:spcPts val="0"/>
              </a:spcAft>
              <a:buNone/>
            </a:pPr>
            <a:r>
              <a:t/>
            </a:r>
            <a:endParaRPr sz="1200">
              <a:latin typeface="Georgia"/>
              <a:ea typeface="Georgia"/>
              <a:cs typeface="Georgia"/>
              <a:sym typeface="Georgia"/>
            </a:endParaRPr>
          </a:p>
          <a:p>
            <a:pPr indent="0" lvl="0" marL="0" rtl="0" algn="l">
              <a:lnSpc>
                <a:spcPct val="150000"/>
              </a:lnSpc>
              <a:spcBef>
                <a:spcPts val="1200"/>
              </a:spcBef>
              <a:spcAft>
                <a:spcPts val="0"/>
              </a:spcAft>
              <a:buNone/>
            </a:pPr>
            <a:r>
              <a:t/>
            </a:r>
            <a:endParaRPr sz="1200">
              <a:latin typeface="Georgia"/>
              <a:ea typeface="Georgia"/>
              <a:cs typeface="Georgia"/>
              <a:sym typeface="Georgia"/>
            </a:endParaRPr>
          </a:p>
          <a:p>
            <a:pPr indent="0" lvl="0" marL="0" rtl="0" algn="l">
              <a:lnSpc>
                <a:spcPct val="150000"/>
              </a:lnSpc>
              <a:spcBef>
                <a:spcPts val="1200"/>
              </a:spcBef>
              <a:spcAft>
                <a:spcPts val="0"/>
              </a:spcAft>
              <a:buNone/>
            </a:pPr>
            <a:r>
              <a:t/>
            </a:r>
            <a:endParaRPr sz="1200">
              <a:latin typeface="Georgia"/>
              <a:ea typeface="Georgia"/>
              <a:cs typeface="Georgia"/>
              <a:sym typeface="Georgia"/>
            </a:endParaRPr>
          </a:p>
          <a:p>
            <a:pPr indent="0" lvl="0" marL="0" rtl="0" algn="l">
              <a:lnSpc>
                <a:spcPct val="150000"/>
              </a:lnSpc>
              <a:spcBef>
                <a:spcPts val="1200"/>
              </a:spcBef>
              <a:spcAft>
                <a:spcPts val="1200"/>
              </a:spcAft>
              <a:buNone/>
            </a:pPr>
            <a:r>
              <a:t/>
            </a:r>
            <a:endParaRPr sz="1200">
              <a:latin typeface="Georgia"/>
              <a:ea typeface="Georgia"/>
              <a:cs typeface="Georgia"/>
              <a:sym typeface="Georgia"/>
            </a:endParaRPr>
          </a:p>
        </p:txBody>
      </p:sp>
      <p:sp>
        <p:nvSpPr>
          <p:cNvPr id="2761" name="Google Shape;2761;p43"/>
          <p:cNvSpPr txBox="1"/>
          <p:nvPr>
            <p:ph idx="1" type="body"/>
          </p:nvPr>
        </p:nvSpPr>
        <p:spPr>
          <a:xfrm>
            <a:off x="4858200" y="1246025"/>
            <a:ext cx="4285800" cy="3845100"/>
          </a:xfrm>
          <a:prstGeom prst="rect">
            <a:avLst/>
          </a:prstGeom>
        </p:spPr>
        <p:txBody>
          <a:bodyPr anchorCtr="0" anchor="t" bIns="91425" lIns="91425" spcFirstLastPara="1" rIns="91425" wrap="square" tIns="91425">
            <a:noAutofit/>
          </a:bodyPr>
          <a:lstStyle/>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The waves beside them danced; but they</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Out-did the sparkling waves in glee:</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A poet could not but be gay,</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In such a jocund company:</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I gazed—and gazed—but little thought</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What wealth the show to me had brought:</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For oft, when on my couch I lie</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In vacant or in pensive mood,</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They flash upon that inward eye</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Which is the bliss of solitude;</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And then my heart with pleasure fills,</a:t>
            </a:r>
            <a:endParaRPr sz="1500">
              <a:solidFill>
                <a:srgbClr val="000000"/>
              </a:solidFill>
              <a:latin typeface="Times New Roman"/>
              <a:ea typeface="Times New Roman"/>
              <a:cs typeface="Times New Roman"/>
              <a:sym typeface="Times New Roman"/>
            </a:endParaRPr>
          </a:p>
          <a:p>
            <a:pPr indent="-190500" lvl="0" marL="139700" rtl="0" algn="l">
              <a:spcBef>
                <a:spcPts val="0"/>
              </a:spcBef>
              <a:spcAft>
                <a:spcPts val="0"/>
              </a:spcAft>
              <a:buNone/>
            </a:pPr>
            <a:r>
              <a:rPr lang="en" sz="1500">
                <a:solidFill>
                  <a:srgbClr val="000000"/>
                </a:solidFill>
                <a:latin typeface="Times New Roman"/>
                <a:ea typeface="Times New Roman"/>
                <a:cs typeface="Times New Roman"/>
                <a:sym typeface="Times New Roman"/>
              </a:rPr>
              <a:t>And dances with the daffodils.</a:t>
            </a:r>
            <a:endParaRPr sz="1500">
              <a:solidFill>
                <a:srgbClr val="000000"/>
              </a:solidFill>
              <a:latin typeface="Times New Roman"/>
              <a:ea typeface="Times New Roman"/>
              <a:cs typeface="Times New Roman"/>
              <a:sym typeface="Times New Roman"/>
            </a:endParaRPr>
          </a:p>
          <a:p>
            <a:pPr indent="0" lvl="0" marL="0" rtl="0" algn="l">
              <a:lnSpc>
                <a:spcPct val="115000"/>
              </a:lnSpc>
              <a:spcBef>
                <a:spcPts val="0"/>
              </a:spcBef>
              <a:spcAft>
                <a:spcPts val="1200"/>
              </a:spcAft>
              <a:buNone/>
            </a:pPr>
            <a:r>
              <a:t/>
            </a:r>
            <a:endParaRPr sz="1600">
              <a:latin typeface="Georgia"/>
              <a:ea typeface="Georgia"/>
              <a:cs typeface="Georgia"/>
              <a:sym typeface="Georgia"/>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8" name="Shape 1848"/>
        <p:cNvGrpSpPr/>
        <p:nvPr/>
      </p:nvGrpSpPr>
      <p:grpSpPr>
        <a:xfrm>
          <a:off x="0" y="0"/>
          <a:ext cx="0" cy="0"/>
          <a:chOff x="0" y="0"/>
          <a:chExt cx="0" cy="0"/>
        </a:xfrm>
      </p:grpSpPr>
      <p:sp>
        <p:nvSpPr>
          <p:cNvPr id="1849" name="Google Shape;1849;p26"/>
          <p:cNvSpPr/>
          <p:nvPr/>
        </p:nvSpPr>
        <p:spPr>
          <a:xfrm flipH="1" rot="-7930044">
            <a:off x="5464873" y="726759"/>
            <a:ext cx="1324950" cy="1376074"/>
          </a:xfrm>
          <a:custGeom>
            <a:rect b="b" l="l" r="r" t="t"/>
            <a:pathLst>
              <a:path extrusionOk="0" h="176420" w="200211">
                <a:moveTo>
                  <a:pt x="107100" y="0"/>
                </a:moveTo>
                <a:cubicBezTo>
                  <a:pt x="94422" y="0"/>
                  <a:pt x="79805" y="3230"/>
                  <a:pt x="63112" y="10867"/>
                </a:cubicBezTo>
                <a:cubicBezTo>
                  <a:pt x="63112" y="10867"/>
                  <a:pt x="31523" y="26979"/>
                  <a:pt x="15745" y="51763"/>
                </a:cubicBezTo>
                <a:cubicBezTo>
                  <a:pt x="1" y="76581"/>
                  <a:pt x="1235" y="108470"/>
                  <a:pt x="20382" y="132154"/>
                </a:cubicBezTo>
                <a:cubicBezTo>
                  <a:pt x="39529" y="155838"/>
                  <a:pt x="76155" y="152735"/>
                  <a:pt x="106777" y="167746"/>
                </a:cubicBezTo>
                <a:cubicBezTo>
                  <a:pt x="118232" y="173343"/>
                  <a:pt x="130125" y="176420"/>
                  <a:pt x="141286" y="176420"/>
                </a:cubicBezTo>
                <a:cubicBezTo>
                  <a:pt x="159994" y="176420"/>
                  <a:pt x="176645" y="167776"/>
                  <a:pt x="185733" y="147865"/>
                </a:cubicBezTo>
                <a:cubicBezTo>
                  <a:pt x="200210" y="116076"/>
                  <a:pt x="178361" y="104201"/>
                  <a:pt x="174625" y="67408"/>
                </a:cubicBezTo>
                <a:cubicBezTo>
                  <a:pt x="171700" y="38849"/>
                  <a:pt x="151068" y="0"/>
                  <a:pt x="10710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6"/>
          <p:cNvSpPr txBox="1"/>
          <p:nvPr>
            <p:ph idx="2" type="title"/>
          </p:nvPr>
        </p:nvSpPr>
        <p:spPr>
          <a:xfrm>
            <a:off x="5491488" y="780000"/>
            <a:ext cx="1271700" cy="12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1851" name="Google Shape;1851;p26"/>
          <p:cNvSpPr txBox="1"/>
          <p:nvPr>
            <p:ph type="title"/>
          </p:nvPr>
        </p:nvSpPr>
        <p:spPr>
          <a:xfrm>
            <a:off x="4179888" y="2049600"/>
            <a:ext cx="3894900" cy="192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Death</a:t>
            </a:r>
            <a:endParaRPr/>
          </a:p>
        </p:txBody>
      </p:sp>
      <p:grpSp>
        <p:nvGrpSpPr>
          <p:cNvPr id="1852" name="Google Shape;1852;p26"/>
          <p:cNvGrpSpPr/>
          <p:nvPr/>
        </p:nvGrpSpPr>
        <p:grpSpPr>
          <a:xfrm flipH="1" rot="1102231">
            <a:off x="-739242" y="1769371"/>
            <a:ext cx="6459704" cy="4489447"/>
            <a:chOff x="-418425" y="539800"/>
            <a:chExt cx="7921574" cy="5505436"/>
          </a:xfrm>
        </p:grpSpPr>
        <p:sp>
          <p:nvSpPr>
            <p:cNvPr id="1853" name="Google Shape;1853;p26"/>
            <p:cNvSpPr/>
            <p:nvPr/>
          </p:nvSpPr>
          <p:spPr>
            <a:xfrm rot="205638">
              <a:off x="-319047" y="2261779"/>
              <a:ext cx="7722819" cy="3555794"/>
            </a:xfrm>
            <a:custGeom>
              <a:rect b="b" l="l" r="r" t="t"/>
              <a:pathLst>
                <a:path extrusionOk="0" h="118919" w="284991">
                  <a:moveTo>
                    <a:pt x="110312" y="0"/>
                  </a:moveTo>
                  <a:cubicBezTo>
                    <a:pt x="109079" y="0"/>
                    <a:pt x="107824" y="197"/>
                    <a:pt x="106628" y="406"/>
                  </a:cubicBezTo>
                  <a:cubicBezTo>
                    <a:pt x="67782" y="7154"/>
                    <a:pt x="32098" y="26333"/>
                    <a:pt x="0" y="49191"/>
                  </a:cubicBezTo>
                  <a:lnTo>
                    <a:pt x="152" y="118918"/>
                  </a:lnTo>
                  <a:lnTo>
                    <a:pt x="284990" y="118918"/>
                  </a:lnTo>
                  <a:lnTo>
                    <a:pt x="284990" y="98888"/>
                  </a:lnTo>
                  <a:cubicBezTo>
                    <a:pt x="282718" y="98979"/>
                    <a:pt x="280443" y="99024"/>
                    <a:pt x="278167" y="99024"/>
                  </a:cubicBezTo>
                  <a:cubicBezTo>
                    <a:pt x="235730" y="99024"/>
                    <a:pt x="192787" y="83259"/>
                    <a:pt x="160824" y="55392"/>
                  </a:cubicBezTo>
                  <a:cubicBezTo>
                    <a:pt x="144988" y="41562"/>
                    <a:pt x="131735" y="24966"/>
                    <a:pt x="120154" y="7397"/>
                  </a:cubicBezTo>
                  <a:cubicBezTo>
                    <a:pt x="118209" y="4449"/>
                    <a:pt x="115960" y="1166"/>
                    <a:pt x="112495" y="254"/>
                  </a:cubicBezTo>
                  <a:cubicBezTo>
                    <a:pt x="111787" y="71"/>
                    <a:pt x="111054" y="0"/>
                    <a:pt x="110312"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54" name="Google Shape;1854;p26"/>
            <p:cNvSpPr/>
            <p:nvPr/>
          </p:nvSpPr>
          <p:spPr>
            <a:xfrm>
              <a:off x="4523900" y="3070700"/>
              <a:ext cx="1133025" cy="1113100"/>
            </a:xfrm>
            <a:custGeom>
              <a:rect b="b" l="l" r="r" t="t"/>
              <a:pathLst>
                <a:path extrusionOk="0" h="44524" w="45321">
                  <a:moveTo>
                    <a:pt x="28273" y="1"/>
                  </a:moveTo>
                  <a:cubicBezTo>
                    <a:pt x="27821" y="1"/>
                    <a:pt x="27361" y="113"/>
                    <a:pt x="26931" y="347"/>
                  </a:cubicBezTo>
                  <a:lnTo>
                    <a:pt x="1794" y="14268"/>
                  </a:lnTo>
                  <a:cubicBezTo>
                    <a:pt x="457" y="14998"/>
                    <a:pt x="1" y="16639"/>
                    <a:pt x="730" y="17976"/>
                  </a:cubicBezTo>
                  <a:lnTo>
                    <a:pt x="14712" y="43114"/>
                  </a:lnTo>
                  <a:cubicBezTo>
                    <a:pt x="15208" y="44022"/>
                    <a:pt x="16110" y="44524"/>
                    <a:pt x="17056" y="44524"/>
                  </a:cubicBezTo>
                  <a:cubicBezTo>
                    <a:pt x="17504" y="44524"/>
                    <a:pt x="17961" y="44412"/>
                    <a:pt x="18390" y="44177"/>
                  </a:cubicBezTo>
                  <a:lnTo>
                    <a:pt x="43527" y="30226"/>
                  </a:lnTo>
                  <a:cubicBezTo>
                    <a:pt x="44834" y="29466"/>
                    <a:pt x="45321" y="27855"/>
                    <a:pt x="44561" y="26548"/>
                  </a:cubicBezTo>
                  <a:lnTo>
                    <a:pt x="30640" y="1411"/>
                  </a:lnTo>
                  <a:cubicBezTo>
                    <a:pt x="30144" y="503"/>
                    <a:pt x="29228" y="1"/>
                    <a:pt x="2827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55" name="Google Shape;1855;p26"/>
            <p:cNvSpPr/>
            <p:nvPr/>
          </p:nvSpPr>
          <p:spPr>
            <a:xfrm>
              <a:off x="5140950" y="3071775"/>
              <a:ext cx="506850" cy="699875"/>
            </a:xfrm>
            <a:custGeom>
              <a:rect b="b" l="l" r="r" t="t"/>
              <a:pathLst>
                <a:path extrusionOk="0" h="27995" w="20274">
                  <a:moveTo>
                    <a:pt x="4195" y="0"/>
                  </a:moveTo>
                  <a:lnTo>
                    <a:pt x="0" y="21307"/>
                  </a:lnTo>
                  <a:lnTo>
                    <a:pt x="20244" y="27994"/>
                  </a:lnTo>
                  <a:cubicBezTo>
                    <a:pt x="20274" y="27447"/>
                    <a:pt x="20152" y="26961"/>
                    <a:pt x="19879" y="26475"/>
                  </a:cubicBezTo>
                  <a:lnTo>
                    <a:pt x="5927" y="1307"/>
                  </a:lnTo>
                  <a:cubicBezTo>
                    <a:pt x="5562" y="638"/>
                    <a:pt x="4924" y="182"/>
                    <a:pt x="41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56" name="Google Shape;1856;p26"/>
            <p:cNvSpPr/>
            <p:nvPr/>
          </p:nvSpPr>
          <p:spPr>
            <a:xfrm>
              <a:off x="4533775" y="3482100"/>
              <a:ext cx="557025" cy="700650"/>
            </a:xfrm>
            <a:custGeom>
              <a:rect b="b" l="l" r="r" t="t"/>
              <a:pathLst>
                <a:path extrusionOk="0" h="28026" w="22281">
                  <a:moveTo>
                    <a:pt x="31" y="1"/>
                  </a:moveTo>
                  <a:lnTo>
                    <a:pt x="31" y="1"/>
                  </a:lnTo>
                  <a:cubicBezTo>
                    <a:pt x="1" y="487"/>
                    <a:pt x="92" y="1004"/>
                    <a:pt x="366" y="1520"/>
                  </a:cubicBezTo>
                  <a:lnTo>
                    <a:pt x="14317" y="26658"/>
                  </a:lnTo>
                  <a:cubicBezTo>
                    <a:pt x="14743" y="27417"/>
                    <a:pt x="15503" y="27904"/>
                    <a:pt x="16293" y="28025"/>
                  </a:cubicBezTo>
                  <a:lnTo>
                    <a:pt x="22281" y="5806"/>
                  </a:lnTo>
                  <a:lnTo>
                    <a:pt x="3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57" name="Google Shape;1857;p26"/>
            <p:cNvSpPr/>
            <p:nvPr/>
          </p:nvSpPr>
          <p:spPr>
            <a:xfrm>
              <a:off x="4637900" y="3228775"/>
              <a:ext cx="905800" cy="794125"/>
            </a:xfrm>
            <a:custGeom>
              <a:rect b="b" l="l" r="r" t="t"/>
              <a:pathLst>
                <a:path extrusionOk="0" h="31765" w="36232">
                  <a:moveTo>
                    <a:pt x="18092" y="0"/>
                  </a:moveTo>
                  <a:cubicBezTo>
                    <a:pt x="15221" y="0"/>
                    <a:pt x="12314" y="778"/>
                    <a:pt x="9696" y="2413"/>
                  </a:cubicBezTo>
                  <a:cubicBezTo>
                    <a:pt x="2249" y="7064"/>
                    <a:pt x="0" y="16851"/>
                    <a:pt x="4651" y="24298"/>
                  </a:cubicBezTo>
                  <a:cubicBezTo>
                    <a:pt x="7643" y="29121"/>
                    <a:pt x="12816" y="31764"/>
                    <a:pt x="18104" y="31764"/>
                  </a:cubicBezTo>
                  <a:cubicBezTo>
                    <a:pt x="20981" y="31764"/>
                    <a:pt x="23892" y="30982"/>
                    <a:pt x="26505" y="29344"/>
                  </a:cubicBezTo>
                  <a:cubicBezTo>
                    <a:pt x="33952" y="24724"/>
                    <a:pt x="36232" y="14906"/>
                    <a:pt x="31581" y="7459"/>
                  </a:cubicBezTo>
                  <a:cubicBezTo>
                    <a:pt x="28565" y="2649"/>
                    <a:pt x="23389" y="0"/>
                    <a:pt x="1809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58" name="Google Shape;1858;p26"/>
            <p:cNvSpPr/>
            <p:nvPr/>
          </p:nvSpPr>
          <p:spPr>
            <a:xfrm>
              <a:off x="4726050" y="3300225"/>
              <a:ext cx="728750" cy="651850"/>
            </a:xfrm>
            <a:custGeom>
              <a:rect b="b" l="l" r="r" t="t"/>
              <a:pathLst>
                <a:path extrusionOk="0" h="26074" w="29150">
                  <a:moveTo>
                    <a:pt x="14585" y="1"/>
                  </a:moveTo>
                  <a:cubicBezTo>
                    <a:pt x="9030" y="1"/>
                    <a:pt x="3882" y="3576"/>
                    <a:pt x="2128" y="9160"/>
                  </a:cubicBezTo>
                  <a:cubicBezTo>
                    <a:pt x="0" y="16030"/>
                    <a:pt x="3799" y="23325"/>
                    <a:pt x="10669" y="25483"/>
                  </a:cubicBezTo>
                  <a:cubicBezTo>
                    <a:pt x="11960" y="25883"/>
                    <a:pt x="13268" y="26073"/>
                    <a:pt x="14554" y="26073"/>
                  </a:cubicBezTo>
                  <a:cubicBezTo>
                    <a:pt x="20110" y="26073"/>
                    <a:pt x="25269" y="22519"/>
                    <a:pt x="27022" y="16941"/>
                  </a:cubicBezTo>
                  <a:cubicBezTo>
                    <a:pt x="29150" y="10072"/>
                    <a:pt x="25320" y="2747"/>
                    <a:pt x="18450" y="589"/>
                  </a:cubicBezTo>
                  <a:cubicBezTo>
                    <a:pt x="17165" y="190"/>
                    <a:pt x="15864" y="1"/>
                    <a:pt x="14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59" name="Google Shape;1859;p26"/>
            <p:cNvSpPr/>
            <p:nvPr/>
          </p:nvSpPr>
          <p:spPr>
            <a:xfrm>
              <a:off x="4819500" y="3383325"/>
              <a:ext cx="542600" cy="484825"/>
            </a:xfrm>
            <a:custGeom>
              <a:rect b="b" l="l" r="r" t="t"/>
              <a:pathLst>
                <a:path extrusionOk="0" h="19393" w="21704">
                  <a:moveTo>
                    <a:pt x="10845" y="1"/>
                  </a:moveTo>
                  <a:cubicBezTo>
                    <a:pt x="9871" y="1"/>
                    <a:pt x="8881" y="148"/>
                    <a:pt x="7904" y="456"/>
                  </a:cubicBezTo>
                  <a:cubicBezTo>
                    <a:pt x="2797" y="2098"/>
                    <a:pt x="1" y="7538"/>
                    <a:pt x="1612" y="12645"/>
                  </a:cubicBezTo>
                  <a:cubicBezTo>
                    <a:pt x="2939" y="16773"/>
                    <a:pt x="6750" y="19392"/>
                    <a:pt x="10859" y="19392"/>
                  </a:cubicBezTo>
                  <a:cubicBezTo>
                    <a:pt x="11832" y="19392"/>
                    <a:pt x="12823" y="19245"/>
                    <a:pt x="13800" y="18937"/>
                  </a:cubicBezTo>
                  <a:cubicBezTo>
                    <a:pt x="18907" y="17295"/>
                    <a:pt x="21703" y="11855"/>
                    <a:pt x="20092" y="6748"/>
                  </a:cubicBezTo>
                  <a:cubicBezTo>
                    <a:pt x="18765" y="2619"/>
                    <a:pt x="14954" y="1"/>
                    <a:pt x="1084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0" name="Google Shape;1860;p26"/>
            <p:cNvSpPr/>
            <p:nvPr/>
          </p:nvSpPr>
          <p:spPr>
            <a:xfrm>
              <a:off x="4888650" y="3441675"/>
              <a:ext cx="405050" cy="368900"/>
            </a:xfrm>
            <a:custGeom>
              <a:rect b="b" l="l" r="r" t="t"/>
              <a:pathLst>
                <a:path extrusionOk="0" h="14756" w="16202">
                  <a:moveTo>
                    <a:pt x="8091" y="1"/>
                  </a:moveTo>
                  <a:cubicBezTo>
                    <a:pt x="7548" y="1"/>
                    <a:pt x="6996" y="62"/>
                    <a:pt x="6445" y="189"/>
                  </a:cubicBezTo>
                  <a:cubicBezTo>
                    <a:pt x="2463" y="1101"/>
                    <a:pt x="1" y="5052"/>
                    <a:pt x="913" y="9034"/>
                  </a:cubicBezTo>
                  <a:cubicBezTo>
                    <a:pt x="1696" y="12456"/>
                    <a:pt x="4725" y="14756"/>
                    <a:pt x="8089" y="14756"/>
                  </a:cubicBezTo>
                  <a:cubicBezTo>
                    <a:pt x="8639" y="14756"/>
                    <a:pt x="9198" y="14694"/>
                    <a:pt x="9758" y="14566"/>
                  </a:cubicBezTo>
                  <a:cubicBezTo>
                    <a:pt x="13709" y="13654"/>
                    <a:pt x="16202" y="9703"/>
                    <a:pt x="15290" y="5721"/>
                  </a:cubicBezTo>
                  <a:cubicBezTo>
                    <a:pt x="14505" y="2321"/>
                    <a:pt x="11447" y="1"/>
                    <a:pt x="809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1" name="Google Shape;1861;p26"/>
            <p:cNvSpPr/>
            <p:nvPr/>
          </p:nvSpPr>
          <p:spPr>
            <a:xfrm>
              <a:off x="4968450" y="3504150"/>
              <a:ext cx="243950" cy="244700"/>
            </a:xfrm>
            <a:custGeom>
              <a:rect b="b" l="l" r="r" t="t"/>
              <a:pathLst>
                <a:path extrusionOk="0" fill="none" h="9788" w="9758">
                  <a:moveTo>
                    <a:pt x="8633" y="2827"/>
                  </a:moveTo>
                  <a:cubicBezTo>
                    <a:pt x="9757" y="4894"/>
                    <a:pt x="8997" y="7508"/>
                    <a:pt x="6961" y="8632"/>
                  </a:cubicBezTo>
                  <a:cubicBezTo>
                    <a:pt x="4894" y="9788"/>
                    <a:pt x="2280" y="9028"/>
                    <a:pt x="1155" y="6961"/>
                  </a:cubicBezTo>
                  <a:cubicBezTo>
                    <a:pt x="0" y="4924"/>
                    <a:pt x="760" y="2310"/>
                    <a:pt x="2827" y="1155"/>
                  </a:cubicBezTo>
                  <a:cubicBezTo>
                    <a:pt x="4864" y="0"/>
                    <a:pt x="7478" y="760"/>
                    <a:pt x="8633" y="2827"/>
                  </a:cubicBezTo>
                  <a:close/>
                </a:path>
              </a:pathLst>
            </a:custGeom>
            <a:no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2" name="Google Shape;1862;p26"/>
            <p:cNvSpPr/>
            <p:nvPr/>
          </p:nvSpPr>
          <p:spPr>
            <a:xfrm>
              <a:off x="5013275" y="3548975"/>
              <a:ext cx="155050" cy="155050"/>
            </a:xfrm>
            <a:custGeom>
              <a:rect b="b" l="l" r="r" t="t"/>
              <a:pathLst>
                <a:path extrusionOk="0" fill="none" h="6202" w="6202">
                  <a:moveTo>
                    <a:pt x="5472" y="1794"/>
                  </a:moveTo>
                  <a:cubicBezTo>
                    <a:pt x="6201" y="3101"/>
                    <a:pt x="5745" y="4773"/>
                    <a:pt x="4408" y="5472"/>
                  </a:cubicBezTo>
                  <a:cubicBezTo>
                    <a:pt x="3101" y="6201"/>
                    <a:pt x="1429" y="5745"/>
                    <a:pt x="730" y="4408"/>
                  </a:cubicBezTo>
                  <a:cubicBezTo>
                    <a:pt x="1" y="3131"/>
                    <a:pt x="457" y="1459"/>
                    <a:pt x="1794" y="730"/>
                  </a:cubicBezTo>
                  <a:cubicBezTo>
                    <a:pt x="3071" y="0"/>
                    <a:pt x="4742" y="456"/>
                    <a:pt x="5472" y="1794"/>
                  </a:cubicBezTo>
                  <a:close/>
                </a:path>
              </a:pathLst>
            </a:custGeom>
            <a:noFill/>
            <a:ln cap="flat" cmpd="sng" w="9875">
              <a:solidFill>
                <a:srgbClr val="FFFFFF"/>
              </a:solidFill>
              <a:prstDash val="solid"/>
              <a:miter lim="3039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3" name="Google Shape;1863;p26"/>
            <p:cNvSpPr/>
            <p:nvPr/>
          </p:nvSpPr>
          <p:spPr>
            <a:xfrm>
              <a:off x="4928925" y="3484875"/>
              <a:ext cx="323750" cy="283425"/>
            </a:xfrm>
            <a:custGeom>
              <a:rect b="b" l="l" r="r" t="t"/>
              <a:pathLst>
                <a:path extrusionOk="0" h="11337" w="12950">
                  <a:moveTo>
                    <a:pt x="6445" y="0"/>
                  </a:moveTo>
                  <a:cubicBezTo>
                    <a:pt x="5516" y="0"/>
                    <a:pt x="4576" y="229"/>
                    <a:pt x="3709" y="710"/>
                  </a:cubicBezTo>
                  <a:cubicBezTo>
                    <a:pt x="973" y="2230"/>
                    <a:pt x="1" y="5695"/>
                    <a:pt x="1520" y="8431"/>
                  </a:cubicBezTo>
                  <a:cubicBezTo>
                    <a:pt x="2554" y="10291"/>
                    <a:pt x="4474" y="11337"/>
                    <a:pt x="6457" y="11337"/>
                  </a:cubicBezTo>
                  <a:cubicBezTo>
                    <a:pt x="7389" y="11337"/>
                    <a:pt x="8336" y="11105"/>
                    <a:pt x="9211" y="10619"/>
                  </a:cubicBezTo>
                  <a:cubicBezTo>
                    <a:pt x="11946" y="9100"/>
                    <a:pt x="12949" y="5665"/>
                    <a:pt x="11429" y="2929"/>
                  </a:cubicBezTo>
                  <a:cubicBezTo>
                    <a:pt x="10391" y="1061"/>
                    <a:pt x="8446" y="0"/>
                    <a:pt x="644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4" name="Google Shape;1864;p26"/>
            <p:cNvSpPr/>
            <p:nvPr/>
          </p:nvSpPr>
          <p:spPr>
            <a:xfrm>
              <a:off x="5682750" y="3934150"/>
              <a:ext cx="322200" cy="483050"/>
            </a:xfrm>
            <a:custGeom>
              <a:rect b="b" l="l" r="r" t="t"/>
              <a:pathLst>
                <a:path extrusionOk="0" h="19322" w="12888">
                  <a:moveTo>
                    <a:pt x="8486" y="1"/>
                  </a:moveTo>
                  <a:cubicBezTo>
                    <a:pt x="8434" y="1"/>
                    <a:pt x="8381" y="2"/>
                    <a:pt x="8329" y="4"/>
                  </a:cubicBezTo>
                  <a:cubicBezTo>
                    <a:pt x="6110" y="65"/>
                    <a:pt x="4195" y="1858"/>
                    <a:pt x="3526" y="3986"/>
                  </a:cubicBezTo>
                  <a:cubicBezTo>
                    <a:pt x="2736" y="6691"/>
                    <a:pt x="3800" y="9761"/>
                    <a:pt x="2493" y="12223"/>
                  </a:cubicBezTo>
                  <a:cubicBezTo>
                    <a:pt x="1976" y="13257"/>
                    <a:pt x="1064" y="14077"/>
                    <a:pt x="639" y="15141"/>
                  </a:cubicBezTo>
                  <a:cubicBezTo>
                    <a:pt x="0" y="16940"/>
                    <a:pt x="996" y="19322"/>
                    <a:pt x="2966" y="19322"/>
                  </a:cubicBezTo>
                  <a:cubicBezTo>
                    <a:pt x="3060" y="19322"/>
                    <a:pt x="3155" y="19316"/>
                    <a:pt x="3253" y="19305"/>
                  </a:cubicBezTo>
                  <a:cubicBezTo>
                    <a:pt x="5806" y="19032"/>
                    <a:pt x="7417" y="16661"/>
                    <a:pt x="7265" y="14290"/>
                  </a:cubicBezTo>
                  <a:cubicBezTo>
                    <a:pt x="7174" y="13226"/>
                    <a:pt x="6870" y="12071"/>
                    <a:pt x="7265" y="11098"/>
                  </a:cubicBezTo>
                  <a:cubicBezTo>
                    <a:pt x="7690" y="10065"/>
                    <a:pt x="8693" y="9487"/>
                    <a:pt x="9575" y="8880"/>
                  </a:cubicBezTo>
                  <a:cubicBezTo>
                    <a:pt x="11277" y="7755"/>
                    <a:pt x="12888" y="5992"/>
                    <a:pt x="12797" y="3955"/>
                  </a:cubicBezTo>
                  <a:cubicBezTo>
                    <a:pt x="12737" y="1790"/>
                    <a:pt x="10623" y="1"/>
                    <a:pt x="848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5" name="Google Shape;1865;p26"/>
            <p:cNvSpPr/>
            <p:nvPr/>
          </p:nvSpPr>
          <p:spPr>
            <a:xfrm>
              <a:off x="5726050" y="3947925"/>
              <a:ext cx="278900" cy="469950"/>
            </a:xfrm>
            <a:custGeom>
              <a:rect b="b" l="l" r="r" t="t"/>
              <a:pathLst>
                <a:path extrusionOk="0" h="18798" w="11156">
                  <a:moveTo>
                    <a:pt x="8846" y="0"/>
                  </a:moveTo>
                  <a:cubicBezTo>
                    <a:pt x="8846" y="1611"/>
                    <a:pt x="8360" y="3192"/>
                    <a:pt x="7478" y="4499"/>
                  </a:cubicBezTo>
                  <a:cubicBezTo>
                    <a:pt x="6445" y="5958"/>
                    <a:pt x="4894" y="7143"/>
                    <a:pt x="4378" y="8876"/>
                  </a:cubicBezTo>
                  <a:cubicBezTo>
                    <a:pt x="3952" y="10335"/>
                    <a:pt x="4378" y="11915"/>
                    <a:pt x="4226" y="13435"/>
                  </a:cubicBezTo>
                  <a:cubicBezTo>
                    <a:pt x="4013" y="15745"/>
                    <a:pt x="2189" y="17690"/>
                    <a:pt x="1" y="18389"/>
                  </a:cubicBezTo>
                  <a:cubicBezTo>
                    <a:pt x="364" y="18649"/>
                    <a:pt x="816" y="18798"/>
                    <a:pt x="1319" y="18798"/>
                  </a:cubicBezTo>
                  <a:cubicBezTo>
                    <a:pt x="1405" y="18798"/>
                    <a:pt x="1493" y="18793"/>
                    <a:pt x="1581" y="18785"/>
                  </a:cubicBezTo>
                  <a:cubicBezTo>
                    <a:pt x="4074" y="18481"/>
                    <a:pt x="5654" y="16110"/>
                    <a:pt x="5533" y="13739"/>
                  </a:cubicBezTo>
                  <a:cubicBezTo>
                    <a:pt x="5442" y="12675"/>
                    <a:pt x="5138" y="11520"/>
                    <a:pt x="5533" y="10547"/>
                  </a:cubicBezTo>
                  <a:cubicBezTo>
                    <a:pt x="5958" y="9514"/>
                    <a:pt x="6961" y="8936"/>
                    <a:pt x="7843" y="8329"/>
                  </a:cubicBezTo>
                  <a:cubicBezTo>
                    <a:pt x="9545" y="7204"/>
                    <a:pt x="11156" y="5441"/>
                    <a:pt x="11065" y="3404"/>
                  </a:cubicBezTo>
                  <a:cubicBezTo>
                    <a:pt x="11034" y="1945"/>
                    <a:pt x="10092" y="699"/>
                    <a:pt x="8846"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6" name="Google Shape;1866;p26"/>
            <p:cNvSpPr/>
            <p:nvPr/>
          </p:nvSpPr>
          <p:spPr>
            <a:xfrm>
              <a:off x="5716950" y="4281900"/>
              <a:ext cx="50025" cy="74400"/>
            </a:xfrm>
            <a:custGeom>
              <a:rect b="b" l="l" r="r" t="t"/>
              <a:pathLst>
                <a:path extrusionOk="0" h="2976" w="2001">
                  <a:moveTo>
                    <a:pt x="891" y="24"/>
                  </a:moveTo>
                  <a:cubicBezTo>
                    <a:pt x="847" y="36"/>
                    <a:pt x="803" y="53"/>
                    <a:pt x="760" y="76"/>
                  </a:cubicBezTo>
                  <a:lnTo>
                    <a:pt x="891" y="24"/>
                  </a:lnTo>
                  <a:close/>
                  <a:moveTo>
                    <a:pt x="1061" y="0"/>
                  </a:moveTo>
                  <a:cubicBezTo>
                    <a:pt x="1010" y="0"/>
                    <a:pt x="959" y="6"/>
                    <a:pt x="908" y="19"/>
                  </a:cubicBezTo>
                  <a:lnTo>
                    <a:pt x="908" y="19"/>
                  </a:lnTo>
                  <a:cubicBezTo>
                    <a:pt x="910" y="18"/>
                    <a:pt x="911" y="16"/>
                    <a:pt x="912" y="15"/>
                  </a:cubicBezTo>
                  <a:lnTo>
                    <a:pt x="912" y="15"/>
                  </a:lnTo>
                  <a:lnTo>
                    <a:pt x="891" y="24"/>
                  </a:lnTo>
                  <a:lnTo>
                    <a:pt x="891" y="24"/>
                  </a:lnTo>
                  <a:cubicBezTo>
                    <a:pt x="897" y="22"/>
                    <a:pt x="902" y="20"/>
                    <a:pt x="908" y="19"/>
                  </a:cubicBezTo>
                  <a:lnTo>
                    <a:pt x="908" y="19"/>
                  </a:lnTo>
                  <a:cubicBezTo>
                    <a:pt x="303" y="687"/>
                    <a:pt x="0" y="1628"/>
                    <a:pt x="152" y="2508"/>
                  </a:cubicBezTo>
                  <a:cubicBezTo>
                    <a:pt x="182" y="2690"/>
                    <a:pt x="274" y="2872"/>
                    <a:pt x="426" y="2964"/>
                  </a:cubicBezTo>
                  <a:cubicBezTo>
                    <a:pt x="450" y="2972"/>
                    <a:pt x="476" y="2976"/>
                    <a:pt x="503" y="2976"/>
                  </a:cubicBezTo>
                  <a:cubicBezTo>
                    <a:pt x="672" y="2976"/>
                    <a:pt x="872" y="2821"/>
                    <a:pt x="1003" y="2690"/>
                  </a:cubicBezTo>
                  <a:cubicBezTo>
                    <a:pt x="1459" y="2234"/>
                    <a:pt x="1915" y="1687"/>
                    <a:pt x="1976" y="1079"/>
                  </a:cubicBezTo>
                  <a:cubicBezTo>
                    <a:pt x="2001" y="550"/>
                    <a:pt x="1546" y="0"/>
                    <a:pt x="1061" y="0"/>
                  </a:cubicBezTo>
                  <a:close/>
                </a:path>
              </a:pathLst>
            </a:custGeom>
            <a:solidFill>
              <a:srgbClr val="FFFFFF">
                <a:alpha val="2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7" name="Google Shape;1867;p26"/>
            <p:cNvSpPr/>
            <p:nvPr/>
          </p:nvSpPr>
          <p:spPr>
            <a:xfrm>
              <a:off x="5799775" y="3990825"/>
              <a:ext cx="63850" cy="118975"/>
            </a:xfrm>
            <a:custGeom>
              <a:rect b="b" l="l" r="r" t="t"/>
              <a:pathLst>
                <a:path extrusionOk="0" h="4759" w="2554">
                  <a:moveTo>
                    <a:pt x="1793" y="1"/>
                  </a:moveTo>
                  <a:cubicBezTo>
                    <a:pt x="1701" y="1"/>
                    <a:pt x="1614" y="24"/>
                    <a:pt x="1550" y="77"/>
                  </a:cubicBezTo>
                  <a:lnTo>
                    <a:pt x="1398" y="47"/>
                  </a:lnTo>
                  <a:cubicBezTo>
                    <a:pt x="942" y="777"/>
                    <a:pt x="486" y="1476"/>
                    <a:pt x="274" y="2296"/>
                  </a:cubicBezTo>
                  <a:cubicBezTo>
                    <a:pt x="31" y="3087"/>
                    <a:pt x="0" y="3999"/>
                    <a:pt x="365" y="4758"/>
                  </a:cubicBezTo>
                  <a:cubicBezTo>
                    <a:pt x="1702" y="3999"/>
                    <a:pt x="2553" y="2418"/>
                    <a:pt x="2462" y="898"/>
                  </a:cubicBezTo>
                  <a:cubicBezTo>
                    <a:pt x="2462" y="655"/>
                    <a:pt x="2432" y="381"/>
                    <a:pt x="2249" y="199"/>
                  </a:cubicBezTo>
                  <a:cubicBezTo>
                    <a:pt x="2151" y="81"/>
                    <a:pt x="1963" y="1"/>
                    <a:pt x="1793" y="1"/>
                  </a:cubicBezTo>
                  <a:close/>
                </a:path>
              </a:pathLst>
            </a:custGeom>
            <a:solidFill>
              <a:srgbClr val="FFFFFF">
                <a:alpha val="2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8" name="Google Shape;1868;p26"/>
            <p:cNvSpPr/>
            <p:nvPr/>
          </p:nvSpPr>
          <p:spPr>
            <a:xfrm>
              <a:off x="6229875" y="4009475"/>
              <a:ext cx="98050" cy="85850"/>
            </a:xfrm>
            <a:custGeom>
              <a:rect b="b" l="l" r="r" t="t"/>
              <a:pathLst>
                <a:path extrusionOk="0" h="3434" w="3922">
                  <a:moveTo>
                    <a:pt x="1962" y="1"/>
                  </a:moveTo>
                  <a:cubicBezTo>
                    <a:pt x="1681" y="1"/>
                    <a:pt x="1394" y="69"/>
                    <a:pt x="1125" y="213"/>
                  </a:cubicBezTo>
                  <a:cubicBezTo>
                    <a:pt x="304" y="669"/>
                    <a:pt x="0" y="1702"/>
                    <a:pt x="456" y="2523"/>
                  </a:cubicBezTo>
                  <a:cubicBezTo>
                    <a:pt x="769" y="3107"/>
                    <a:pt x="1354" y="3433"/>
                    <a:pt x="1955" y="3433"/>
                  </a:cubicBezTo>
                  <a:cubicBezTo>
                    <a:pt x="2230" y="3433"/>
                    <a:pt x="2509" y="3365"/>
                    <a:pt x="2766" y="3222"/>
                  </a:cubicBezTo>
                  <a:cubicBezTo>
                    <a:pt x="3617" y="2736"/>
                    <a:pt x="3921" y="1733"/>
                    <a:pt x="3465" y="882"/>
                  </a:cubicBezTo>
                  <a:cubicBezTo>
                    <a:pt x="3153" y="320"/>
                    <a:pt x="2571" y="1"/>
                    <a:pt x="19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69" name="Google Shape;1869;p26"/>
            <p:cNvSpPr/>
            <p:nvPr/>
          </p:nvSpPr>
          <p:spPr>
            <a:xfrm>
              <a:off x="6245825" y="4012500"/>
              <a:ext cx="82100" cy="82775"/>
            </a:xfrm>
            <a:custGeom>
              <a:rect b="b" l="l" r="r" t="t"/>
              <a:pathLst>
                <a:path extrusionOk="0" h="3311" w="3284">
                  <a:moveTo>
                    <a:pt x="1946" y="1"/>
                  </a:moveTo>
                  <a:lnTo>
                    <a:pt x="1946" y="1"/>
                  </a:lnTo>
                  <a:cubicBezTo>
                    <a:pt x="2037" y="92"/>
                    <a:pt x="2098" y="214"/>
                    <a:pt x="2128" y="274"/>
                  </a:cubicBezTo>
                  <a:cubicBezTo>
                    <a:pt x="2584" y="1095"/>
                    <a:pt x="2280" y="2128"/>
                    <a:pt x="1459" y="2584"/>
                  </a:cubicBezTo>
                  <a:cubicBezTo>
                    <a:pt x="1198" y="2741"/>
                    <a:pt x="907" y="2808"/>
                    <a:pt x="620" y="2808"/>
                  </a:cubicBezTo>
                  <a:cubicBezTo>
                    <a:pt x="406" y="2808"/>
                    <a:pt x="195" y="2771"/>
                    <a:pt x="0" y="2706"/>
                  </a:cubicBezTo>
                  <a:lnTo>
                    <a:pt x="0" y="2706"/>
                  </a:lnTo>
                  <a:cubicBezTo>
                    <a:pt x="351" y="3096"/>
                    <a:pt x="839" y="3310"/>
                    <a:pt x="1328" y="3310"/>
                  </a:cubicBezTo>
                  <a:cubicBezTo>
                    <a:pt x="1603" y="3310"/>
                    <a:pt x="1877" y="3243"/>
                    <a:pt x="2128" y="3101"/>
                  </a:cubicBezTo>
                  <a:cubicBezTo>
                    <a:pt x="2979" y="2645"/>
                    <a:pt x="3283" y="1612"/>
                    <a:pt x="2827" y="761"/>
                  </a:cubicBezTo>
                  <a:cubicBezTo>
                    <a:pt x="2645" y="396"/>
                    <a:pt x="2341" y="122"/>
                    <a:pt x="1946"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0" name="Google Shape;1870;p26"/>
            <p:cNvSpPr/>
            <p:nvPr/>
          </p:nvSpPr>
          <p:spPr>
            <a:xfrm>
              <a:off x="6246575" y="4021800"/>
              <a:ext cx="40300" cy="35175"/>
            </a:xfrm>
            <a:custGeom>
              <a:rect b="b" l="l" r="r" t="t"/>
              <a:pathLst>
                <a:path extrusionOk="0" h="1407" w="1612">
                  <a:moveTo>
                    <a:pt x="804" y="0"/>
                  </a:moveTo>
                  <a:cubicBezTo>
                    <a:pt x="689" y="0"/>
                    <a:pt x="572" y="27"/>
                    <a:pt x="457" y="85"/>
                  </a:cubicBezTo>
                  <a:cubicBezTo>
                    <a:pt x="122" y="297"/>
                    <a:pt x="1" y="693"/>
                    <a:pt x="214" y="1057"/>
                  </a:cubicBezTo>
                  <a:cubicBezTo>
                    <a:pt x="334" y="1278"/>
                    <a:pt x="561" y="1406"/>
                    <a:pt x="797" y="1406"/>
                  </a:cubicBezTo>
                  <a:cubicBezTo>
                    <a:pt x="919" y="1406"/>
                    <a:pt x="1042" y="1373"/>
                    <a:pt x="1156" y="1301"/>
                  </a:cubicBezTo>
                  <a:cubicBezTo>
                    <a:pt x="1490" y="1118"/>
                    <a:pt x="1612" y="693"/>
                    <a:pt x="1429" y="358"/>
                  </a:cubicBezTo>
                  <a:cubicBezTo>
                    <a:pt x="1284" y="129"/>
                    <a:pt x="1052" y="0"/>
                    <a:pt x="804" y="0"/>
                  </a:cubicBezTo>
                  <a:close/>
                </a:path>
              </a:pathLst>
            </a:custGeom>
            <a:solidFill>
              <a:srgbClr val="FFFFFF">
                <a:alpha val="2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1" name="Google Shape;1871;p26"/>
            <p:cNvSpPr/>
            <p:nvPr/>
          </p:nvSpPr>
          <p:spPr>
            <a:xfrm>
              <a:off x="6042925" y="4264825"/>
              <a:ext cx="98050" cy="85825"/>
            </a:xfrm>
            <a:custGeom>
              <a:rect b="b" l="l" r="r" t="t"/>
              <a:pathLst>
                <a:path extrusionOk="0" h="3433" w="3922">
                  <a:moveTo>
                    <a:pt x="1957" y="1"/>
                  </a:moveTo>
                  <a:cubicBezTo>
                    <a:pt x="1677" y="1"/>
                    <a:pt x="1392" y="69"/>
                    <a:pt x="1125" y="212"/>
                  </a:cubicBezTo>
                  <a:cubicBezTo>
                    <a:pt x="305" y="668"/>
                    <a:pt x="1" y="1701"/>
                    <a:pt x="457" y="2522"/>
                  </a:cubicBezTo>
                  <a:cubicBezTo>
                    <a:pt x="770" y="3106"/>
                    <a:pt x="1354" y="3432"/>
                    <a:pt x="1956" y="3432"/>
                  </a:cubicBezTo>
                  <a:cubicBezTo>
                    <a:pt x="2231" y="3432"/>
                    <a:pt x="2509" y="3364"/>
                    <a:pt x="2767" y="3221"/>
                  </a:cubicBezTo>
                  <a:cubicBezTo>
                    <a:pt x="3618" y="2765"/>
                    <a:pt x="3922" y="1732"/>
                    <a:pt x="3466" y="911"/>
                  </a:cubicBezTo>
                  <a:cubicBezTo>
                    <a:pt x="3153" y="327"/>
                    <a:pt x="2568" y="1"/>
                    <a:pt x="195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2" name="Google Shape;1872;p26"/>
            <p:cNvSpPr/>
            <p:nvPr/>
          </p:nvSpPr>
          <p:spPr>
            <a:xfrm>
              <a:off x="6058900" y="4267075"/>
              <a:ext cx="82075" cy="82750"/>
            </a:xfrm>
            <a:custGeom>
              <a:rect b="b" l="l" r="r" t="t"/>
              <a:pathLst>
                <a:path extrusionOk="0" h="3310" w="3283">
                  <a:moveTo>
                    <a:pt x="1945" y="0"/>
                  </a:moveTo>
                  <a:cubicBezTo>
                    <a:pt x="2006" y="91"/>
                    <a:pt x="2097" y="213"/>
                    <a:pt x="2128" y="274"/>
                  </a:cubicBezTo>
                  <a:cubicBezTo>
                    <a:pt x="2584" y="1125"/>
                    <a:pt x="2280" y="2128"/>
                    <a:pt x="1459" y="2584"/>
                  </a:cubicBezTo>
                  <a:cubicBezTo>
                    <a:pt x="1198" y="2741"/>
                    <a:pt x="907" y="2808"/>
                    <a:pt x="620" y="2808"/>
                  </a:cubicBezTo>
                  <a:cubicBezTo>
                    <a:pt x="406" y="2808"/>
                    <a:pt x="195" y="2770"/>
                    <a:pt x="0" y="2706"/>
                  </a:cubicBezTo>
                  <a:lnTo>
                    <a:pt x="0" y="2706"/>
                  </a:lnTo>
                  <a:cubicBezTo>
                    <a:pt x="351" y="3095"/>
                    <a:pt x="826" y="3310"/>
                    <a:pt x="1315" y="3310"/>
                  </a:cubicBezTo>
                  <a:cubicBezTo>
                    <a:pt x="1588" y="3310"/>
                    <a:pt x="1866" y="3243"/>
                    <a:pt x="2128" y="3101"/>
                  </a:cubicBezTo>
                  <a:cubicBezTo>
                    <a:pt x="2979" y="2645"/>
                    <a:pt x="3283" y="1611"/>
                    <a:pt x="2827" y="760"/>
                  </a:cubicBezTo>
                  <a:cubicBezTo>
                    <a:pt x="2614" y="426"/>
                    <a:pt x="2280" y="152"/>
                    <a:pt x="1945"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3" name="Google Shape;1873;p26"/>
            <p:cNvSpPr/>
            <p:nvPr/>
          </p:nvSpPr>
          <p:spPr>
            <a:xfrm>
              <a:off x="6059650" y="4277350"/>
              <a:ext cx="40300" cy="35175"/>
            </a:xfrm>
            <a:custGeom>
              <a:rect b="b" l="l" r="r" t="t"/>
              <a:pathLst>
                <a:path extrusionOk="0" h="1407" w="1612">
                  <a:moveTo>
                    <a:pt x="803" y="0"/>
                  </a:moveTo>
                  <a:cubicBezTo>
                    <a:pt x="680" y="0"/>
                    <a:pt x="559" y="34"/>
                    <a:pt x="456" y="106"/>
                  </a:cubicBezTo>
                  <a:cubicBezTo>
                    <a:pt x="122" y="288"/>
                    <a:pt x="0" y="714"/>
                    <a:pt x="213" y="1048"/>
                  </a:cubicBezTo>
                  <a:cubicBezTo>
                    <a:pt x="338" y="1277"/>
                    <a:pt x="577" y="1407"/>
                    <a:pt x="823" y="1407"/>
                  </a:cubicBezTo>
                  <a:cubicBezTo>
                    <a:pt x="936" y="1407"/>
                    <a:pt x="1050" y="1379"/>
                    <a:pt x="1156" y="1322"/>
                  </a:cubicBezTo>
                  <a:cubicBezTo>
                    <a:pt x="1490" y="1109"/>
                    <a:pt x="1611" y="714"/>
                    <a:pt x="1429" y="349"/>
                  </a:cubicBezTo>
                  <a:cubicBezTo>
                    <a:pt x="1288" y="128"/>
                    <a:pt x="1042" y="0"/>
                    <a:pt x="803" y="0"/>
                  </a:cubicBezTo>
                  <a:close/>
                </a:path>
              </a:pathLst>
            </a:custGeom>
            <a:solidFill>
              <a:srgbClr val="FFFFFF">
                <a:alpha val="2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4" name="Google Shape;1874;p26"/>
            <p:cNvSpPr/>
            <p:nvPr/>
          </p:nvSpPr>
          <p:spPr>
            <a:xfrm>
              <a:off x="5488200" y="4204025"/>
              <a:ext cx="98050" cy="85825"/>
            </a:xfrm>
            <a:custGeom>
              <a:rect b="b" l="l" r="r" t="t"/>
              <a:pathLst>
                <a:path extrusionOk="0" h="3433" w="3922">
                  <a:moveTo>
                    <a:pt x="1929" y="1"/>
                  </a:moveTo>
                  <a:cubicBezTo>
                    <a:pt x="1651" y="1"/>
                    <a:pt x="1374" y="69"/>
                    <a:pt x="1126" y="212"/>
                  </a:cubicBezTo>
                  <a:cubicBezTo>
                    <a:pt x="305" y="668"/>
                    <a:pt x="1" y="1702"/>
                    <a:pt x="457" y="2522"/>
                  </a:cubicBezTo>
                  <a:cubicBezTo>
                    <a:pt x="770" y="3106"/>
                    <a:pt x="1340" y="3433"/>
                    <a:pt x="1942" y="3433"/>
                  </a:cubicBezTo>
                  <a:cubicBezTo>
                    <a:pt x="2218" y="3433"/>
                    <a:pt x="2500" y="3364"/>
                    <a:pt x="2767" y="3221"/>
                  </a:cubicBezTo>
                  <a:cubicBezTo>
                    <a:pt x="3588" y="2765"/>
                    <a:pt x="3922" y="1732"/>
                    <a:pt x="3436" y="911"/>
                  </a:cubicBezTo>
                  <a:cubicBezTo>
                    <a:pt x="3144" y="327"/>
                    <a:pt x="2537" y="1"/>
                    <a:pt x="19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5" name="Google Shape;1875;p26"/>
            <p:cNvSpPr/>
            <p:nvPr/>
          </p:nvSpPr>
          <p:spPr>
            <a:xfrm>
              <a:off x="5503400" y="4206275"/>
              <a:ext cx="81350" cy="82775"/>
            </a:xfrm>
            <a:custGeom>
              <a:rect b="b" l="l" r="r" t="t"/>
              <a:pathLst>
                <a:path extrusionOk="0" h="3311" w="3254">
                  <a:moveTo>
                    <a:pt x="1946" y="1"/>
                  </a:moveTo>
                  <a:lnTo>
                    <a:pt x="1946" y="1"/>
                  </a:lnTo>
                  <a:cubicBezTo>
                    <a:pt x="2007" y="92"/>
                    <a:pt x="2068" y="213"/>
                    <a:pt x="2129" y="274"/>
                  </a:cubicBezTo>
                  <a:cubicBezTo>
                    <a:pt x="2584" y="1125"/>
                    <a:pt x="2281" y="2128"/>
                    <a:pt x="1429" y="2584"/>
                  </a:cubicBezTo>
                  <a:cubicBezTo>
                    <a:pt x="1168" y="2741"/>
                    <a:pt x="887" y="2808"/>
                    <a:pt x="609" y="2808"/>
                  </a:cubicBezTo>
                  <a:cubicBezTo>
                    <a:pt x="401" y="2808"/>
                    <a:pt x="196" y="2771"/>
                    <a:pt x="1" y="2706"/>
                  </a:cubicBezTo>
                  <a:lnTo>
                    <a:pt x="1" y="2706"/>
                  </a:lnTo>
                  <a:cubicBezTo>
                    <a:pt x="332" y="3095"/>
                    <a:pt x="813" y="3310"/>
                    <a:pt x="1308" y="3310"/>
                  </a:cubicBezTo>
                  <a:cubicBezTo>
                    <a:pt x="1585" y="3310"/>
                    <a:pt x="1867" y="3243"/>
                    <a:pt x="2129" y="3101"/>
                  </a:cubicBezTo>
                  <a:cubicBezTo>
                    <a:pt x="2949" y="2645"/>
                    <a:pt x="3253" y="1612"/>
                    <a:pt x="2797" y="761"/>
                  </a:cubicBezTo>
                  <a:cubicBezTo>
                    <a:pt x="2645" y="426"/>
                    <a:pt x="2311" y="153"/>
                    <a:pt x="1946"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6" name="Google Shape;1876;p26"/>
            <p:cNvSpPr/>
            <p:nvPr/>
          </p:nvSpPr>
          <p:spPr>
            <a:xfrm>
              <a:off x="5504175" y="4216550"/>
              <a:ext cx="40300" cy="35175"/>
            </a:xfrm>
            <a:custGeom>
              <a:rect b="b" l="l" r="r" t="t"/>
              <a:pathLst>
                <a:path extrusionOk="0" h="1407" w="1612">
                  <a:moveTo>
                    <a:pt x="815" y="1"/>
                  </a:moveTo>
                  <a:cubicBezTo>
                    <a:pt x="693" y="1"/>
                    <a:pt x="570" y="34"/>
                    <a:pt x="456" y="106"/>
                  </a:cubicBezTo>
                  <a:cubicBezTo>
                    <a:pt x="122" y="289"/>
                    <a:pt x="0" y="714"/>
                    <a:pt x="183" y="1049"/>
                  </a:cubicBezTo>
                  <a:cubicBezTo>
                    <a:pt x="328" y="1278"/>
                    <a:pt x="560" y="1407"/>
                    <a:pt x="808" y="1407"/>
                  </a:cubicBezTo>
                  <a:cubicBezTo>
                    <a:pt x="923" y="1407"/>
                    <a:pt x="1040" y="1380"/>
                    <a:pt x="1155" y="1322"/>
                  </a:cubicBezTo>
                  <a:cubicBezTo>
                    <a:pt x="1490" y="1109"/>
                    <a:pt x="1611" y="714"/>
                    <a:pt x="1398" y="350"/>
                  </a:cubicBezTo>
                  <a:cubicBezTo>
                    <a:pt x="1278" y="129"/>
                    <a:pt x="1051" y="1"/>
                    <a:pt x="815" y="1"/>
                  </a:cubicBezTo>
                  <a:close/>
                </a:path>
              </a:pathLst>
            </a:custGeom>
            <a:solidFill>
              <a:srgbClr val="FFFFFF">
                <a:alpha val="2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7" name="Google Shape;1877;p26"/>
            <p:cNvSpPr/>
            <p:nvPr/>
          </p:nvSpPr>
          <p:spPr>
            <a:xfrm>
              <a:off x="238125" y="2684225"/>
              <a:ext cx="4278975" cy="2535775"/>
            </a:xfrm>
            <a:custGeom>
              <a:rect b="b" l="l" r="r" t="t"/>
              <a:pathLst>
                <a:path extrusionOk="0" h="101431" w="171159">
                  <a:moveTo>
                    <a:pt x="110032" y="0"/>
                  </a:moveTo>
                  <a:lnTo>
                    <a:pt x="0" y="54712"/>
                  </a:lnTo>
                  <a:lnTo>
                    <a:pt x="0" y="101430"/>
                  </a:lnTo>
                  <a:lnTo>
                    <a:pt x="171158" y="101430"/>
                  </a:lnTo>
                  <a:cubicBezTo>
                    <a:pt x="171158" y="101430"/>
                    <a:pt x="126689" y="51734"/>
                    <a:pt x="1100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8" name="Google Shape;1878;p26"/>
            <p:cNvSpPr/>
            <p:nvPr/>
          </p:nvSpPr>
          <p:spPr>
            <a:xfrm>
              <a:off x="697100" y="3964625"/>
              <a:ext cx="294100" cy="769800"/>
            </a:xfrm>
            <a:custGeom>
              <a:rect b="b" l="l" r="r" t="t"/>
              <a:pathLst>
                <a:path extrusionOk="0" fill="none" h="30792" w="11764">
                  <a:moveTo>
                    <a:pt x="0" y="17509"/>
                  </a:moveTo>
                  <a:cubicBezTo>
                    <a:pt x="3404" y="17570"/>
                    <a:pt x="6687" y="15442"/>
                    <a:pt x="8389" y="12493"/>
                  </a:cubicBezTo>
                  <a:cubicBezTo>
                    <a:pt x="10061" y="9515"/>
                    <a:pt x="10243" y="5837"/>
                    <a:pt x="9301" y="2524"/>
                  </a:cubicBezTo>
                  <a:cubicBezTo>
                    <a:pt x="8967" y="1369"/>
                    <a:pt x="7964" y="1"/>
                    <a:pt x="6839" y="396"/>
                  </a:cubicBezTo>
                  <a:cubicBezTo>
                    <a:pt x="6444" y="548"/>
                    <a:pt x="6140" y="913"/>
                    <a:pt x="5958" y="1277"/>
                  </a:cubicBezTo>
                  <a:cubicBezTo>
                    <a:pt x="5319" y="2433"/>
                    <a:pt x="5471" y="3831"/>
                    <a:pt x="5623" y="5168"/>
                  </a:cubicBezTo>
                  <a:cubicBezTo>
                    <a:pt x="6687" y="13892"/>
                    <a:pt x="8724" y="22524"/>
                    <a:pt x="11763" y="30792"/>
                  </a:cubicBezTo>
                </a:path>
              </a:pathLst>
            </a:custGeom>
            <a:noFill/>
            <a:ln cap="rnd" cmpd="sng" w="144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79" name="Google Shape;1879;p26"/>
            <p:cNvSpPr/>
            <p:nvPr/>
          </p:nvSpPr>
          <p:spPr>
            <a:xfrm>
              <a:off x="988875" y="3302000"/>
              <a:ext cx="1675600" cy="1233325"/>
            </a:xfrm>
            <a:custGeom>
              <a:rect b="b" l="l" r="r" t="t"/>
              <a:pathLst>
                <a:path extrusionOk="0" fill="none" h="49333" w="67024">
                  <a:moveTo>
                    <a:pt x="1977" y="42342"/>
                  </a:moveTo>
                  <a:cubicBezTo>
                    <a:pt x="396" y="42919"/>
                    <a:pt x="1" y="44986"/>
                    <a:pt x="487" y="46597"/>
                  </a:cubicBezTo>
                  <a:cubicBezTo>
                    <a:pt x="791" y="47631"/>
                    <a:pt x="1460" y="48634"/>
                    <a:pt x="2493" y="48938"/>
                  </a:cubicBezTo>
                  <a:cubicBezTo>
                    <a:pt x="3740" y="49333"/>
                    <a:pt x="5168" y="48421"/>
                    <a:pt x="5715" y="47236"/>
                  </a:cubicBezTo>
                  <a:cubicBezTo>
                    <a:pt x="6293" y="46020"/>
                    <a:pt x="6232" y="44652"/>
                    <a:pt x="5989" y="43315"/>
                  </a:cubicBezTo>
                  <a:cubicBezTo>
                    <a:pt x="5837" y="42524"/>
                    <a:pt x="5624" y="41643"/>
                    <a:pt x="4955" y="41126"/>
                  </a:cubicBezTo>
                  <a:cubicBezTo>
                    <a:pt x="4317" y="40609"/>
                    <a:pt x="3132" y="40731"/>
                    <a:pt x="2889" y="41552"/>
                  </a:cubicBezTo>
                  <a:cubicBezTo>
                    <a:pt x="2615" y="42372"/>
                    <a:pt x="3466" y="43132"/>
                    <a:pt x="4348" y="43315"/>
                  </a:cubicBezTo>
                  <a:cubicBezTo>
                    <a:pt x="5867" y="43710"/>
                    <a:pt x="7539" y="43132"/>
                    <a:pt x="8725" y="42099"/>
                  </a:cubicBezTo>
                  <a:cubicBezTo>
                    <a:pt x="9910" y="41096"/>
                    <a:pt x="10670" y="39606"/>
                    <a:pt x="11035" y="38087"/>
                  </a:cubicBezTo>
                  <a:cubicBezTo>
                    <a:pt x="11278" y="37175"/>
                    <a:pt x="11035" y="35837"/>
                    <a:pt x="10092" y="35928"/>
                  </a:cubicBezTo>
                  <a:cubicBezTo>
                    <a:pt x="9454" y="35989"/>
                    <a:pt x="9150" y="36719"/>
                    <a:pt x="9059" y="37357"/>
                  </a:cubicBezTo>
                  <a:cubicBezTo>
                    <a:pt x="8785" y="38998"/>
                    <a:pt x="8907" y="40731"/>
                    <a:pt x="9667" y="42190"/>
                  </a:cubicBezTo>
                  <a:cubicBezTo>
                    <a:pt x="10427" y="43619"/>
                    <a:pt x="11946" y="44774"/>
                    <a:pt x="13618" y="44774"/>
                  </a:cubicBezTo>
                  <a:cubicBezTo>
                    <a:pt x="15229" y="44774"/>
                    <a:pt x="16688" y="43771"/>
                    <a:pt x="17661" y="42494"/>
                  </a:cubicBezTo>
                  <a:cubicBezTo>
                    <a:pt x="18603" y="41187"/>
                    <a:pt x="19059" y="39606"/>
                    <a:pt x="19424" y="38056"/>
                  </a:cubicBezTo>
                  <a:cubicBezTo>
                    <a:pt x="21065" y="31248"/>
                    <a:pt x="21217" y="24105"/>
                    <a:pt x="19941" y="17235"/>
                  </a:cubicBezTo>
                  <a:cubicBezTo>
                    <a:pt x="19758" y="16171"/>
                    <a:pt x="19333" y="14956"/>
                    <a:pt x="18299" y="14682"/>
                  </a:cubicBezTo>
                  <a:cubicBezTo>
                    <a:pt x="17539" y="15867"/>
                    <a:pt x="17570" y="17418"/>
                    <a:pt x="17691" y="18816"/>
                  </a:cubicBezTo>
                  <a:cubicBezTo>
                    <a:pt x="18117" y="23831"/>
                    <a:pt x="19211" y="28755"/>
                    <a:pt x="20974" y="33436"/>
                  </a:cubicBezTo>
                  <a:cubicBezTo>
                    <a:pt x="21491" y="34895"/>
                    <a:pt x="22281" y="36536"/>
                    <a:pt x="23770" y="36901"/>
                  </a:cubicBezTo>
                  <a:cubicBezTo>
                    <a:pt x="24956" y="37235"/>
                    <a:pt x="26232" y="36628"/>
                    <a:pt x="27114" y="35716"/>
                  </a:cubicBezTo>
                  <a:cubicBezTo>
                    <a:pt x="27965" y="34804"/>
                    <a:pt x="28451" y="33649"/>
                    <a:pt x="28907" y="32494"/>
                  </a:cubicBezTo>
                  <a:cubicBezTo>
                    <a:pt x="29242" y="31673"/>
                    <a:pt x="29546" y="30792"/>
                    <a:pt x="29485" y="29880"/>
                  </a:cubicBezTo>
                  <a:cubicBezTo>
                    <a:pt x="29394" y="28968"/>
                    <a:pt x="28786" y="28056"/>
                    <a:pt x="27904" y="27934"/>
                  </a:cubicBezTo>
                  <a:cubicBezTo>
                    <a:pt x="27053" y="27782"/>
                    <a:pt x="26080" y="28816"/>
                    <a:pt x="26506" y="29606"/>
                  </a:cubicBezTo>
                  <a:cubicBezTo>
                    <a:pt x="27053" y="30609"/>
                    <a:pt x="28634" y="30062"/>
                    <a:pt x="29272" y="29120"/>
                  </a:cubicBezTo>
                  <a:cubicBezTo>
                    <a:pt x="29880" y="28147"/>
                    <a:pt x="30153" y="26901"/>
                    <a:pt x="31157" y="26293"/>
                  </a:cubicBezTo>
                  <a:cubicBezTo>
                    <a:pt x="31369" y="26141"/>
                    <a:pt x="31673" y="26080"/>
                    <a:pt x="31947" y="26141"/>
                  </a:cubicBezTo>
                  <a:cubicBezTo>
                    <a:pt x="32220" y="26232"/>
                    <a:pt x="32403" y="26475"/>
                    <a:pt x="32524" y="26749"/>
                  </a:cubicBezTo>
                  <a:cubicBezTo>
                    <a:pt x="33163" y="28178"/>
                    <a:pt x="32585" y="30062"/>
                    <a:pt x="33740" y="31096"/>
                  </a:cubicBezTo>
                  <a:cubicBezTo>
                    <a:pt x="34561" y="31855"/>
                    <a:pt x="36020" y="31673"/>
                    <a:pt x="36841" y="30913"/>
                  </a:cubicBezTo>
                  <a:cubicBezTo>
                    <a:pt x="37722" y="30153"/>
                    <a:pt x="38148" y="28998"/>
                    <a:pt x="38452" y="27904"/>
                  </a:cubicBezTo>
                  <a:cubicBezTo>
                    <a:pt x="39090" y="25533"/>
                    <a:pt x="39303" y="23071"/>
                    <a:pt x="39151" y="20609"/>
                  </a:cubicBezTo>
                  <a:cubicBezTo>
                    <a:pt x="39151" y="21582"/>
                    <a:pt x="39211" y="22585"/>
                    <a:pt x="39607" y="23466"/>
                  </a:cubicBezTo>
                  <a:cubicBezTo>
                    <a:pt x="40032" y="24317"/>
                    <a:pt x="40944" y="25047"/>
                    <a:pt x="41886" y="24925"/>
                  </a:cubicBezTo>
                  <a:cubicBezTo>
                    <a:pt x="42433" y="24864"/>
                    <a:pt x="42889" y="24561"/>
                    <a:pt x="43224" y="24226"/>
                  </a:cubicBezTo>
                  <a:cubicBezTo>
                    <a:pt x="44926" y="22494"/>
                    <a:pt x="44591" y="19667"/>
                    <a:pt x="44075" y="17296"/>
                  </a:cubicBezTo>
                  <a:cubicBezTo>
                    <a:pt x="45746" y="22342"/>
                    <a:pt x="46810" y="27600"/>
                    <a:pt x="47175" y="32919"/>
                  </a:cubicBezTo>
                  <a:cubicBezTo>
                    <a:pt x="47327" y="34956"/>
                    <a:pt x="47357" y="37084"/>
                    <a:pt x="46537" y="38998"/>
                  </a:cubicBezTo>
                  <a:cubicBezTo>
                    <a:pt x="46142" y="39819"/>
                    <a:pt x="45473" y="40670"/>
                    <a:pt x="44561" y="40640"/>
                  </a:cubicBezTo>
                  <a:cubicBezTo>
                    <a:pt x="43224" y="40579"/>
                    <a:pt x="42737" y="38846"/>
                    <a:pt x="42889" y="37539"/>
                  </a:cubicBezTo>
                  <a:cubicBezTo>
                    <a:pt x="43467" y="31886"/>
                    <a:pt x="48361" y="27904"/>
                    <a:pt x="51613" y="23223"/>
                  </a:cubicBezTo>
                  <a:cubicBezTo>
                    <a:pt x="54865" y="18633"/>
                    <a:pt x="56537" y="12980"/>
                    <a:pt x="56385" y="7357"/>
                  </a:cubicBezTo>
                  <a:cubicBezTo>
                    <a:pt x="56324" y="6536"/>
                    <a:pt x="56263" y="5715"/>
                    <a:pt x="55838" y="5016"/>
                  </a:cubicBezTo>
                  <a:cubicBezTo>
                    <a:pt x="55412" y="4347"/>
                    <a:pt x="54561" y="3892"/>
                    <a:pt x="53801" y="4196"/>
                  </a:cubicBezTo>
                  <a:cubicBezTo>
                    <a:pt x="53285" y="4378"/>
                    <a:pt x="52950" y="4864"/>
                    <a:pt x="52738" y="5381"/>
                  </a:cubicBezTo>
                  <a:cubicBezTo>
                    <a:pt x="51704" y="7265"/>
                    <a:pt x="51279" y="9484"/>
                    <a:pt x="51522" y="11642"/>
                  </a:cubicBezTo>
                  <a:cubicBezTo>
                    <a:pt x="51613" y="12585"/>
                    <a:pt x="51856" y="13588"/>
                    <a:pt x="52525" y="14226"/>
                  </a:cubicBezTo>
                  <a:cubicBezTo>
                    <a:pt x="53437" y="15108"/>
                    <a:pt x="54896" y="15199"/>
                    <a:pt x="56081" y="14804"/>
                  </a:cubicBezTo>
                  <a:cubicBezTo>
                    <a:pt x="57236" y="14348"/>
                    <a:pt x="58209" y="13466"/>
                    <a:pt x="59060" y="12554"/>
                  </a:cubicBezTo>
                  <a:cubicBezTo>
                    <a:pt x="62525" y="8968"/>
                    <a:pt x="65261" y="4651"/>
                    <a:pt x="67023" y="1"/>
                  </a:cubicBezTo>
                </a:path>
              </a:pathLst>
            </a:custGeom>
            <a:noFill/>
            <a:ln cap="rnd" cmpd="sng" w="144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0" name="Google Shape;1880;p26"/>
            <p:cNvSpPr/>
            <p:nvPr/>
          </p:nvSpPr>
          <p:spPr>
            <a:xfrm>
              <a:off x="1317925" y="3604450"/>
              <a:ext cx="680125" cy="437725"/>
            </a:xfrm>
            <a:custGeom>
              <a:rect b="b" l="l" r="r" t="t"/>
              <a:pathLst>
                <a:path extrusionOk="0" fill="none" h="17509" w="27205">
                  <a:moveTo>
                    <a:pt x="0" y="17508"/>
                  </a:moveTo>
                  <a:cubicBezTo>
                    <a:pt x="9089" y="11672"/>
                    <a:pt x="18147" y="5836"/>
                    <a:pt x="27204" y="0"/>
                  </a:cubicBezTo>
                </a:path>
              </a:pathLst>
            </a:custGeom>
            <a:noFill/>
            <a:ln cap="rnd" cmpd="sng" w="144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1" name="Google Shape;1881;p26"/>
            <p:cNvSpPr/>
            <p:nvPr/>
          </p:nvSpPr>
          <p:spPr>
            <a:xfrm>
              <a:off x="1138575" y="4054300"/>
              <a:ext cx="2191575" cy="1075275"/>
            </a:xfrm>
            <a:custGeom>
              <a:rect b="b" l="l" r="r" t="t"/>
              <a:pathLst>
                <a:path extrusionOk="0" fill="none" h="43011" w="87663">
                  <a:moveTo>
                    <a:pt x="1" y="43010"/>
                  </a:moveTo>
                  <a:cubicBezTo>
                    <a:pt x="2372" y="37022"/>
                    <a:pt x="15776" y="28512"/>
                    <a:pt x="22190" y="27812"/>
                  </a:cubicBezTo>
                  <a:cubicBezTo>
                    <a:pt x="24925" y="27509"/>
                    <a:pt x="27691" y="28177"/>
                    <a:pt x="30427" y="27904"/>
                  </a:cubicBezTo>
                  <a:cubicBezTo>
                    <a:pt x="33254" y="27630"/>
                    <a:pt x="35929" y="26505"/>
                    <a:pt x="38269" y="24864"/>
                  </a:cubicBezTo>
                  <a:cubicBezTo>
                    <a:pt x="40944" y="23010"/>
                    <a:pt x="43892" y="20335"/>
                    <a:pt x="47023" y="21217"/>
                  </a:cubicBezTo>
                  <a:cubicBezTo>
                    <a:pt x="48087" y="21460"/>
                    <a:pt x="48999" y="22159"/>
                    <a:pt x="50063" y="22341"/>
                  </a:cubicBezTo>
                  <a:cubicBezTo>
                    <a:pt x="51491" y="22615"/>
                    <a:pt x="52950" y="21977"/>
                    <a:pt x="53801" y="20822"/>
                  </a:cubicBezTo>
                  <a:cubicBezTo>
                    <a:pt x="54257" y="20153"/>
                    <a:pt x="54531" y="19302"/>
                    <a:pt x="55108" y="18785"/>
                  </a:cubicBezTo>
                  <a:cubicBezTo>
                    <a:pt x="55929" y="17995"/>
                    <a:pt x="57175" y="17934"/>
                    <a:pt x="58300" y="17721"/>
                  </a:cubicBezTo>
                  <a:cubicBezTo>
                    <a:pt x="61127" y="17144"/>
                    <a:pt x="63650" y="15016"/>
                    <a:pt x="64683" y="12280"/>
                  </a:cubicBezTo>
                  <a:cubicBezTo>
                    <a:pt x="65139" y="11065"/>
                    <a:pt x="64987" y="9180"/>
                    <a:pt x="63650" y="8998"/>
                  </a:cubicBezTo>
                  <a:cubicBezTo>
                    <a:pt x="62312" y="8876"/>
                    <a:pt x="61735" y="10973"/>
                    <a:pt x="62707" y="11946"/>
                  </a:cubicBezTo>
                  <a:cubicBezTo>
                    <a:pt x="63650" y="12888"/>
                    <a:pt x="65200" y="12858"/>
                    <a:pt x="66537" y="12615"/>
                  </a:cubicBezTo>
                  <a:cubicBezTo>
                    <a:pt x="70002" y="12037"/>
                    <a:pt x="73255" y="10609"/>
                    <a:pt x="76142" y="8633"/>
                  </a:cubicBezTo>
                  <a:cubicBezTo>
                    <a:pt x="78148" y="7265"/>
                    <a:pt x="80033" y="5593"/>
                    <a:pt x="82252" y="4590"/>
                  </a:cubicBezTo>
                  <a:cubicBezTo>
                    <a:pt x="83407" y="4104"/>
                    <a:pt x="84653" y="3770"/>
                    <a:pt x="85717" y="3070"/>
                  </a:cubicBezTo>
                  <a:cubicBezTo>
                    <a:pt x="86781" y="2402"/>
                    <a:pt x="87662" y="1247"/>
                    <a:pt x="87541" y="1"/>
                  </a:cubicBezTo>
                </a:path>
              </a:pathLst>
            </a:custGeom>
            <a:noFill/>
            <a:ln cap="rnd" cmpd="sng" w="144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2" name="Google Shape;1882;p26"/>
            <p:cNvSpPr/>
            <p:nvPr/>
          </p:nvSpPr>
          <p:spPr>
            <a:xfrm>
              <a:off x="1735100" y="4357500"/>
              <a:ext cx="1692300" cy="953675"/>
            </a:xfrm>
            <a:custGeom>
              <a:rect b="b" l="l" r="r" t="t"/>
              <a:pathLst>
                <a:path extrusionOk="0" fill="none" h="38147" w="67692">
                  <a:moveTo>
                    <a:pt x="1" y="38147"/>
                  </a:moveTo>
                  <a:cubicBezTo>
                    <a:pt x="426" y="36445"/>
                    <a:pt x="8329" y="28359"/>
                    <a:pt x="10062" y="28116"/>
                  </a:cubicBezTo>
                  <a:cubicBezTo>
                    <a:pt x="11824" y="27904"/>
                    <a:pt x="13709" y="27934"/>
                    <a:pt x="15198" y="27022"/>
                  </a:cubicBezTo>
                  <a:cubicBezTo>
                    <a:pt x="17508" y="25624"/>
                    <a:pt x="18360" y="22189"/>
                    <a:pt x="20974" y="21460"/>
                  </a:cubicBezTo>
                  <a:cubicBezTo>
                    <a:pt x="22037" y="21156"/>
                    <a:pt x="23192" y="21429"/>
                    <a:pt x="24287" y="21277"/>
                  </a:cubicBezTo>
                  <a:cubicBezTo>
                    <a:pt x="26323" y="21004"/>
                    <a:pt x="27934" y="19393"/>
                    <a:pt x="29849" y="18572"/>
                  </a:cubicBezTo>
                  <a:cubicBezTo>
                    <a:pt x="33588" y="17022"/>
                    <a:pt x="38451" y="18572"/>
                    <a:pt x="41399" y="15897"/>
                  </a:cubicBezTo>
                  <a:cubicBezTo>
                    <a:pt x="42919" y="14469"/>
                    <a:pt x="43649" y="12159"/>
                    <a:pt x="45594" y="11399"/>
                  </a:cubicBezTo>
                  <a:cubicBezTo>
                    <a:pt x="47114" y="10821"/>
                    <a:pt x="48786" y="11490"/>
                    <a:pt x="50427" y="11672"/>
                  </a:cubicBezTo>
                  <a:cubicBezTo>
                    <a:pt x="53710" y="12037"/>
                    <a:pt x="57144" y="10061"/>
                    <a:pt x="58543" y="7052"/>
                  </a:cubicBezTo>
                  <a:cubicBezTo>
                    <a:pt x="58938" y="6231"/>
                    <a:pt x="59181" y="5289"/>
                    <a:pt x="59758" y="4529"/>
                  </a:cubicBezTo>
                  <a:cubicBezTo>
                    <a:pt x="61673" y="2067"/>
                    <a:pt x="66263" y="2766"/>
                    <a:pt x="67692" y="0"/>
                  </a:cubicBezTo>
                </a:path>
              </a:pathLst>
            </a:custGeom>
            <a:noFill/>
            <a:ln cap="rnd" cmpd="sng" w="144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3" name="Google Shape;1883;p26"/>
            <p:cNvSpPr/>
            <p:nvPr/>
          </p:nvSpPr>
          <p:spPr>
            <a:xfrm>
              <a:off x="2189525" y="4631825"/>
              <a:ext cx="1381500" cy="679350"/>
            </a:xfrm>
            <a:custGeom>
              <a:rect b="b" l="l" r="r" t="t"/>
              <a:pathLst>
                <a:path extrusionOk="0" fill="none" h="27174" w="55260">
                  <a:moveTo>
                    <a:pt x="0" y="27174"/>
                  </a:moveTo>
                  <a:cubicBezTo>
                    <a:pt x="1611" y="24134"/>
                    <a:pt x="4651" y="21855"/>
                    <a:pt x="8055" y="21095"/>
                  </a:cubicBezTo>
                  <a:cubicBezTo>
                    <a:pt x="11277" y="20426"/>
                    <a:pt x="14894" y="20973"/>
                    <a:pt x="17721" y="19271"/>
                  </a:cubicBezTo>
                  <a:cubicBezTo>
                    <a:pt x="20061" y="17842"/>
                    <a:pt x="21581" y="14985"/>
                    <a:pt x="24256" y="14438"/>
                  </a:cubicBezTo>
                  <a:cubicBezTo>
                    <a:pt x="25137" y="14286"/>
                    <a:pt x="26019" y="14377"/>
                    <a:pt x="26900" y="14225"/>
                  </a:cubicBezTo>
                  <a:cubicBezTo>
                    <a:pt x="28420" y="13952"/>
                    <a:pt x="29697" y="12858"/>
                    <a:pt x="31217" y="12614"/>
                  </a:cubicBezTo>
                  <a:cubicBezTo>
                    <a:pt x="33192" y="12310"/>
                    <a:pt x="35472" y="13435"/>
                    <a:pt x="37053" y="12280"/>
                  </a:cubicBezTo>
                  <a:cubicBezTo>
                    <a:pt x="38785" y="11064"/>
                    <a:pt x="38633" y="8025"/>
                    <a:pt x="40609" y="7234"/>
                  </a:cubicBezTo>
                  <a:cubicBezTo>
                    <a:pt x="41278" y="6961"/>
                    <a:pt x="42068" y="7082"/>
                    <a:pt x="42828" y="7082"/>
                  </a:cubicBezTo>
                  <a:cubicBezTo>
                    <a:pt x="45107" y="7143"/>
                    <a:pt x="53588" y="1581"/>
                    <a:pt x="55260" y="0"/>
                  </a:cubicBezTo>
                </a:path>
              </a:pathLst>
            </a:custGeom>
            <a:noFill/>
            <a:ln cap="rnd" cmpd="sng" w="144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4" name="Google Shape;1884;p26"/>
            <p:cNvSpPr/>
            <p:nvPr/>
          </p:nvSpPr>
          <p:spPr>
            <a:xfrm>
              <a:off x="2893175" y="4814200"/>
              <a:ext cx="889850" cy="506850"/>
            </a:xfrm>
            <a:custGeom>
              <a:rect b="b" l="l" r="r" t="t"/>
              <a:pathLst>
                <a:path extrusionOk="0" fill="none" h="20274" w="35594">
                  <a:moveTo>
                    <a:pt x="1" y="20274"/>
                  </a:moveTo>
                  <a:cubicBezTo>
                    <a:pt x="1672" y="17721"/>
                    <a:pt x="5320" y="17782"/>
                    <a:pt x="8299" y="17234"/>
                  </a:cubicBezTo>
                  <a:cubicBezTo>
                    <a:pt x="10852" y="16718"/>
                    <a:pt x="13284" y="15563"/>
                    <a:pt x="15259" y="13830"/>
                  </a:cubicBezTo>
                  <a:cubicBezTo>
                    <a:pt x="17174" y="12219"/>
                    <a:pt x="18694" y="10091"/>
                    <a:pt x="20822" y="8815"/>
                  </a:cubicBezTo>
                  <a:cubicBezTo>
                    <a:pt x="23466" y="7265"/>
                    <a:pt x="26718" y="7143"/>
                    <a:pt x="29636" y="6292"/>
                  </a:cubicBezTo>
                  <a:cubicBezTo>
                    <a:pt x="32585" y="5411"/>
                    <a:pt x="35594" y="3100"/>
                    <a:pt x="35442" y="0"/>
                  </a:cubicBezTo>
                </a:path>
              </a:pathLst>
            </a:custGeom>
            <a:noFill/>
            <a:ln cap="rnd" cmpd="sng" w="144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5" name="Google Shape;1885;p26"/>
            <p:cNvSpPr/>
            <p:nvPr/>
          </p:nvSpPr>
          <p:spPr>
            <a:xfrm>
              <a:off x="3639400" y="5078625"/>
              <a:ext cx="307775" cy="285750"/>
            </a:xfrm>
            <a:custGeom>
              <a:rect b="b" l="l" r="r" t="t"/>
              <a:pathLst>
                <a:path extrusionOk="0" fill="none" h="11430" w="12311">
                  <a:moveTo>
                    <a:pt x="12310" y="1"/>
                  </a:moveTo>
                  <a:cubicBezTo>
                    <a:pt x="8146" y="3709"/>
                    <a:pt x="4043" y="7569"/>
                    <a:pt x="0" y="11430"/>
                  </a:cubicBezTo>
                </a:path>
              </a:pathLst>
            </a:custGeom>
            <a:noFill/>
            <a:ln cap="rnd" cmpd="sng" w="144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6" name="Google Shape;1886;p26"/>
            <p:cNvSpPr/>
            <p:nvPr/>
          </p:nvSpPr>
          <p:spPr>
            <a:xfrm>
              <a:off x="5656900" y="1461950"/>
              <a:ext cx="1707500" cy="1720375"/>
            </a:xfrm>
            <a:custGeom>
              <a:rect b="b" l="l" r="r" t="t"/>
              <a:pathLst>
                <a:path extrusionOk="0" h="68815" w="68300">
                  <a:moveTo>
                    <a:pt x="36174" y="0"/>
                  </a:moveTo>
                  <a:cubicBezTo>
                    <a:pt x="31621" y="0"/>
                    <a:pt x="27130" y="753"/>
                    <a:pt x="23010" y="2660"/>
                  </a:cubicBezTo>
                  <a:cubicBezTo>
                    <a:pt x="21035" y="3572"/>
                    <a:pt x="19211" y="4757"/>
                    <a:pt x="17448" y="6003"/>
                  </a:cubicBezTo>
                  <a:cubicBezTo>
                    <a:pt x="12372" y="9742"/>
                    <a:pt x="5624" y="13420"/>
                    <a:pt x="5320" y="19742"/>
                  </a:cubicBezTo>
                  <a:cubicBezTo>
                    <a:pt x="5229" y="21961"/>
                    <a:pt x="4256" y="24058"/>
                    <a:pt x="3557" y="26186"/>
                  </a:cubicBezTo>
                  <a:cubicBezTo>
                    <a:pt x="1642" y="31779"/>
                    <a:pt x="1" y="37371"/>
                    <a:pt x="1217" y="43147"/>
                  </a:cubicBezTo>
                  <a:cubicBezTo>
                    <a:pt x="2949" y="51414"/>
                    <a:pt x="9089" y="58071"/>
                    <a:pt x="15655" y="63390"/>
                  </a:cubicBezTo>
                  <a:cubicBezTo>
                    <a:pt x="17448" y="64788"/>
                    <a:pt x="19241" y="66156"/>
                    <a:pt x="21339" y="67037"/>
                  </a:cubicBezTo>
                  <a:cubicBezTo>
                    <a:pt x="23041" y="67767"/>
                    <a:pt x="24895" y="68101"/>
                    <a:pt x="26749" y="68375"/>
                  </a:cubicBezTo>
                  <a:cubicBezTo>
                    <a:pt x="28946" y="68676"/>
                    <a:pt x="31158" y="68815"/>
                    <a:pt x="33372" y="68815"/>
                  </a:cubicBezTo>
                  <a:cubicBezTo>
                    <a:pt x="38756" y="68815"/>
                    <a:pt x="44151" y="67995"/>
                    <a:pt x="49363" y="66703"/>
                  </a:cubicBezTo>
                  <a:cubicBezTo>
                    <a:pt x="56750" y="64910"/>
                    <a:pt x="61218" y="62174"/>
                    <a:pt x="68300" y="59408"/>
                  </a:cubicBezTo>
                  <a:lnTo>
                    <a:pt x="68300" y="7097"/>
                  </a:lnTo>
                  <a:cubicBezTo>
                    <a:pt x="60397" y="5213"/>
                    <a:pt x="54835" y="2842"/>
                    <a:pt x="46871" y="1201"/>
                  </a:cubicBezTo>
                  <a:cubicBezTo>
                    <a:pt x="43367" y="465"/>
                    <a:pt x="39751" y="0"/>
                    <a:pt x="3617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7" name="Google Shape;1887;p26"/>
            <p:cNvSpPr/>
            <p:nvPr/>
          </p:nvSpPr>
          <p:spPr>
            <a:xfrm>
              <a:off x="5694900" y="1993325"/>
              <a:ext cx="1671025" cy="757850"/>
            </a:xfrm>
            <a:custGeom>
              <a:rect b="b" l="l" r="r" t="t"/>
              <a:pathLst>
                <a:path extrusionOk="0" h="30314" w="66841">
                  <a:moveTo>
                    <a:pt x="31279" y="1"/>
                  </a:moveTo>
                  <a:cubicBezTo>
                    <a:pt x="24146" y="1"/>
                    <a:pt x="17025" y="903"/>
                    <a:pt x="10183" y="2894"/>
                  </a:cubicBezTo>
                  <a:cubicBezTo>
                    <a:pt x="8147" y="3502"/>
                    <a:pt x="6049" y="4232"/>
                    <a:pt x="4378" y="5508"/>
                  </a:cubicBezTo>
                  <a:cubicBezTo>
                    <a:pt x="3314" y="6359"/>
                    <a:pt x="2371" y="7484"/>
                    <a:pt x="2219" y="8821"/>
                  </a:cubicBezTo>
                  <a:cubicBezTo>
                    <a:pt x="2067" y="10220"/>
                    <a:pt x="1" y="12925"/>
                    <a:pt x="791" y="14110"/>
                  </a:cubicBezTo>
                  <a:cubicBezTo>
                    <a:pt x="4894" y="20341"/>
                    <a:pt x="14256" y="23290"/>
                    <a:pt x="21247" y="25813"/>
                  </a:cubicBezTo>
                  <a:cubicBezTo>
                    <a:pt x="28269" y="28305"/>
                    <a:pt x="35746" y="29217"/>
                    <a:pt x="43193" y="29825"/>
                  </a:cubicBezTo>
                  <a:cubicBezTo>
                    <a:pt x="46350" y="30090"/>
                    <a:pt x="49534" y="30313"/>
                    <a:pt x="52709" y="30313"/>
                  </a:cubicBezTo>
                  <a:cubicBezTo>
                    <a:pt x="54272" y="30313"/>
                    <a:pt x="55833" y="30259"/>
                    <a:pt x="57388" y="30129"/>
                  </a:cubicBezTo>
                  <a:cubicBezTo>
                    <a:pt x="61491" y="29794"/>
                    <a:pt x="62798" y="28943"/>
                    <a:pt x="66841" y="28031"/>
                  </a:cubicBezTo>
                  <a:lnTo>
                    <a:pt x="66841" y="7727"/>
                  </a:lnTo>
                  <a:cubicBezTo>
                    <a:pt x="59090" y="4840"/>
                    <a:pt x="53862" y="2499"/>
                    <a:pt x="45746" y="1192"/>
                  </a:cubicBezTo>
                  <a:cubicBezTo>
                    <a:pt x="40975" y="417"/>
                    <a:pt x="36125" y="1"/>
                    <a:pt x="31279" y="1"/>
                  </a:cubicBezTo>
                  <a:close/>
                </a:path>
              </a:pathLst>
            </a:custGeom>
            <a:solidFill>
              <a:srgbClr val="FFFFFF">
                <a:alpha val="2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8" name="Google Shape;1888;p26"/>
            <p:cNvSpPr/>
            <p:nvPr/>
          </p:nvSpPr>
          <p:spPr>
            <a:xfrm>
              <a:off x="5656150" y="1579350"/>
              <a:ext cx="1706750" cy="1604025"/>
            </a:xfrm>
            <a:custGeom>
              <a:rect b="b" l="l" r="r" t="t"/>
              <a:pathLst>
                <a:path extrusionOk="0" h="64161" w="68270">
                  <a:moveTo>
                    <a:pt x="19484" y="0"/>
                  </a:moveTo>
                  <a:cubicBezTo>
                    <a:pt x="18815" y="456"/>
                    <a:pt x="18116" y="912"/>
                    <a:pt x="17448" y="1398"/>
                  </a:cubicBezTo>
                  <a:cubicBezTo>
                    <a:pt x="12341" y="5137"/>
                    <a:pt x="5624" y="8815"/>
                    <a:pt x="5320" y="15107"/>
                  </a:cubicBezTo>
                  <a:cubicBezTo>
                    <a:pt x="5198" y="17356"/>
                    <a:pt x="4256" y="19453"/>
                    <a:pt x="3526" y="21581"/>
                  </a:cubicBezTo>
                  <a:cubicBezTo>
                    <a:pt x="1642" y="27174"/>
                    <a:pt x="0" y="32736"/>
                    <a:pt x="1216" y="38511"/>
                  </a:cubicBezTo>
                  <a:cubicBezTo>
                    <a:pt x="2918" y="46809"/>
                    <a:pt x="9089" y="53466"/>
                    <a:pt x="15654" y="58785"/>
                  </a:cubicBezTo>
                  <a:cubicBezTo>
                    <a:pt x="17417" y="60183"/>
                    <a:pt x="19241" y="61551"/>
                    <a:pt x="21308" y="62433"/>
                  </a:cubicBezTo>
                  <a:cubicBezTo>
                    <a:pt x="23071" y="63132"/>
                    <a:pt x="24925" y="63527"/>
                    <a:pt x="26749" y="63740"/>
                  </a:cubicBezTo>
                  <a:cubicBezTo>
                    <a:pt x="28915" y="64028"/>
                    <a:pt x="31095" y="64161"/>
                    <a:pt x="33276" y="64161"/>
                  </a:cubicBezTo>
                  <a:cubicBezTo>
                    <a:pt x="38683" y="64161"/>
                    <a:pt x="44100" y="63346"/>
                    <a:pt x="49363" y="62068"/>
                  </a:cubicBezTo>
                  <a:cubicBezTo>
                    <a:pt x="56719" y="60244"/>
                    <a:pt x="61187" y="57509"/>
                    <a:pt x="68269" y="54773"/>
                  </a:cubicBezTo>
                  <a:lnTo>
                    <a:pt x="68269" y="50761"/>
                  </a:lnTo>
                  <a:cubicBezTo>
                    <a:pt x="58550" y="56110"/>
                    <a:pt x="49762" y="58728"/>
                    <a:pt x="38635" y="58728"/>
                  </a:cubicBezTo>
                  <a:cubicBezTo>
                    <a:pt x="38383" y="58728"/>
                    <a:pt x="38129" y="58727"/>
                    <a:pt x="37873" y="58724"/>
                  </a:cubicBezTo>
                  <a:cubicBezTo>
                    <a:pt x="31126" y="58664"/>
                    <a:pt x="24135" y="57600"/>
                    <a:pt x="18329" y="54135"/>
                  </a:cubicBezTo>
                  <a:cubicBezTo>
                    <a:pt x="13982" y="51551"/>
                    <a:pt x="10517" y="47782"/>
                    <a:pt x="7235" y="43983"/>
                  </a:cubicBezTo>
                  <a:cubicBezTo>
                    <a:pt x="4681" y="41065"/>
                    <a:pt x="2037" y="37873"/>
                    <a:pt x="1277" y="34104"/>
                  </a:cubicBezTo>
                  <a:cubicBezTo>
                    <a:pt x="1202" y="33652"/>
                    <a:pt x="1582" y="33222"/>
                    <a:pt x="2025" y="33222"/>
                  </a:cubicBezTo>
                  <a:cubicBezTo>
                    <a:pt x="2118" y="33222"/>
                    <a:pt x="2215" y="33241"/>
                    <a:pt x="2310" y="33283"/>
                  </a:cubicBezTo>
                  <a:cubicBezTo>
                    <a:pt x="2766" y="33466"/>
                    <a:pt x="3192" y="33770"/>
                    <a:pt x="3617" y="34043"/>
                  </a:cubicBezTo>
                  <a:cubicBezTo>
                    <a:pt x="7295" y="36748"/>
                    <a:pt x="11095" y="39332"/>
                    <a:pt x="15350" y="41004"/>
                  </a:cubicBezTo>
                  <a:cubicBezTo>
                    <a:pt x="18103" y="42049"/>
                    <a:pt x="21047" y="42688"/>
                    <a:pt x="23969" y="42688"/>
                  </a:cubicBezTo>
                  <a:cubicBezTo>
                    <a:pt x="24532" y="42688"/>
                    <a:pt x="25095" y="42664"/>
                    <a:pt x="25654" y="42615"/>
                  </a:cubicBezTo>
                  <a:cubicBezTo>
                    <a:pt x="26445" y="42554"/>
                    <a:pt x="26566" y="41399"/>
                    <a:pt x="25806" y="41186"/>
                  </a:cubicBezTo>
                  <a:cubicBezTo>
                    <a:pt x="22372" y="40122"/>
                    <a:pt x="18967" y="38937"/>
                    <a:pt x="15624" y="37599"/>
                  </a:cubicBezTo>
                  <a:cubicBezTo>
                    <a:pt x="11915" y="36140"/>
                    <a:pt x="8116" y="34378"/>
                    <a:pt x="5441" y="31520"/>
                  </a:cubicBezTo>
                  <a:cubicBezTo>
                    <a:pt x="4943" y="31049"/>
                    <a:pt x="5353" y="30250"/>
                    <a:pt x="5982" y="30250"/>
                  </a:cubicBezTo>
                  <a:cubicBezTo>
                    <a:pt x="6043" y="30250"/>
                    <a:pt x="6106" y="30258"/>
                    <a:pt x="6171" y="30274"/>
                  </a:cubicBezTo>
                  <a:cubicBezTo>
                    <a:pt x="9467" y="31160"/>
                    <a:pt x="12878" y="31612"/>
                    <a:pt x="16293" y="31612"/>
                  </a:cubicBezTo>
                  <a:cubicBezTo>
                    <a:pt x="18735" y="31612"/>
                    <a:pt x="21180" y="31381"/>
                    <a:pt x="23587" y="30912"/>
                  </a:cubicBezTo>
                  <a:cubicBezTo>
                    <a:pt x="24621" y="30730"/>
                    <a:pt x="25776" y="30365"/>
                    <a:pt x="26475" y="29697"/>
                  </a:cubicBezTo>
                  <a:cubicBezTo>
                    <a:pt x="26992" y="29241"/>
                    <a:pt x="26627" y="28420"/>
                    <a:pt x="25958" y="28420"/>
                  </a:cubicBezTo>
                  <a:cubicBezTo>
                    <a:pt x="25583" y="28427"/>
                    <a:pt x="25207" y="28430"/>
                    <a:pt x="24832" y="28430"/>
                  </a:cubicBezTo>
                  <a:cubicBezTo>
                    <a:pt x="18278" y="28430"/>
                    <a:pt x="11741" y="27428"/>
                    <a:pt x="5502" y="25502"/>
                  </a:cubicBezTo>
                  <a:cubicBezTo>
                    <a:pt x="5016" y="25350"/>
                    <a:pt x="4833" y="24681"/>
                    <a:pt x="5168" y="24317"/>
                  </a:cubicBezTo>
                  <a:cubicBezTo>
                    <a:pt x="8207" y="20700"/>
                    <a:pt x="13010" y="18967"/>
                    <a:pt x="17508" y="17508"/>
                  </a:cubicBezTo>
                  <a:cubicBezTo>
                    <a:pt x="22068" y="16019"/>
                    <a:pt x="26901" y="14499"/>
                    <a:pt x="30244" y="11155"/>
                  </a:cubicBezTo>
                  <a:cubicBezTo>
                    <a:pt x="30639" y="10791"/>
                    <a:pt x="30487" y="10091"/>
                    <a:pt x="29940" y="9940"/>
                  </a:cubicBezTo>
                  <a:cubicBezTo>
                    <a:pt x="29553" y="9821"/>
                    <a:pt x="29147" y="9770"/>
                    <a:pt x="28732" y="9770"/>
                  </a:cubicBezTo>
                  <a:cubicBezTo>
                    <a:pt x="27550" y="9770"/>
                    <a:pt x="26293" y="10181"/>
                    <a:pt x="25168" y="10608"/>
                  </a:cubicBezTo>
                  <a:cubicBezTo>
                    <a:pt x="19150" y="12827"/>
                    <a:pt x="13253" y="15350"/>
                    <a:pt x="7539" y="18146"/>
                  </a:cubicBezTo>
                  <a:cubicBezTo>
                    <a:pt x="7420" y="18200"/>
                    <a:pt x="7302" y="18224"/>
                    <a:pt x="7189" y="18224"/>
                  </a:cubicBezTo>
                  <a:cubicBezTo>
                    <a:pt x="6664" y="18224"/>
                    <a:pt x="6255" y="17699"/>
                    <a:pt x="6505" y="17174"/>
                  </a:cubicBezTo>
                  <a:cubicBezTo>
                    <a:pt x="9545" y="10669"/>
                    <a:pt x="14074" y="4772"/>
                    <a:pt x="19484"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89" name="Google Shape;1889;p26"/>
            <p:cNvSpPr/>
            <p:nvPr/>
          </p:nvSpPr>
          <p:spPr>
            <a:xfrm>
              <a:off x="3216125" y="1774950"/>
              <a:ext cx="2342025" cy="1276425"/>
            </a:xfrm>
            <a:custGeom>
              <a:rect b="b" l="l" r="r" t="t"/>
              <a:pathLst>
                <a:path extrusionOk="0" h="51057" w="93681">
                  <a:moveTo>
                    <a:pt x="27183" y="0"/>
                  </a:moveTo>
                  <a:cubicBezTo>
                    <a:pt x="26745" y="0"/>
                    <a:pt x="26307" y="16"/>
                    <a:pt x="25868" y="49"/>
                  </a:cubicBezTo>
                  <a:cubicBezTo>
                    <a:pt x="24925" y="109"/>
                    <a:pt x="23922" y="201"/>
                    <a:pt x="22980" y="231"/>
                  </a:cubicBezTo>
                  <a:cubicBezTo>
                    <a:pt x="22402" y="261"/>
                    <a:pt x="21825" y="292"/>
                    <a:pt x="21339" y="535"/>
                  </a:cubicBezTo>
                  <a:cubicBezTo>
                    <a:pt x="20305" y="1021"/>
                    <a:pt x="19819" y="2207"/>
                    <a:pt x="19484" y="3301"/>
                  </a:cubicBezTo>
                  <a:cubicBezTo>
                    <a:pt x="17843" y="8438"/>
                    <a:pt x="15442" y="14274"/>
                    <a:pt x="17448" y="19259"/>
                  </a:cubicBezTo>
                  <a:cubicBezTo>
                    <a:pt x="18269" y="21386"/>
                    <a:pt x="19819" y="23210"/>
                    <a:pt x="21764" y="24365"/>
                  </a:cubicBezTo>
                  <a:cubicBezTo>
                    <a:pt x="23345" y="25307"/>
                    <a:pt x="25168" y="25794"/>
                    <a:pt x="26931" y="26371"/>
                  </a:cubicBezTo>
                  <a:cubicBezTo>
                    <a:pt x="28725" y="26949"/>
                    <a:pt x="30488" y="27557"/>
                    <a:pt x="31947" y="28712"/>
                  </a:cubicBezTo>
                  <a:cubicBezTo>
                    <a:pt x="33406" y="29867"/>
                    <a:pt x="34469" y="31660"/>
                    <a:pt x="34287" y="33514"/>
                  </a:cubicBezTo>
                  <a:cubicBezTo>
                    <a:pt x="34196" y="34852"/>
                    <a:pt x="33466" y="36098"/>
                    <a:pt x="32524" y="37040"/>
                  </a:cubicBezTo>
                  <a:cubicBezTo>
                    <a:pt x="31582" y="37982"/>
                    <a:pt x="30427" y="38712"/>
                    <a:pt x="29302" y="39441"/>
                  </a:cubicBezTo>
                  <a:cubicBezTo>
                    <a:pt x="28937" y="39654"/>
                    <a:pt x="28785" y="39654"/>
                    <a:pt x="28421" y="39776"/>
                  </a:cubicBezTo>
                  <a:cubicBezTo>
                    <a:pt x="27301" y="40091"/>
                    <a:pt x="26157" y="40209"/>
                    <a:pt x="25003" y="40209"/>
                  </a:cubicBezTo>
                  <a:cubicBezTo>
                    <a:pt x="22712" y="40209"/>
                    <a:pt x="20381" y="39744"/>
                    <a:pt x="18117" y="39441"/>
                  </a:cubicBezTo>
                  <a:cubicBezTo>
                    <a:pt x="16073" y="39169"/>
                    <a:pt x="14001" y="39030"/>
                    <a:pt x="11927" y="39030"/>
                  </a:cubicBezTo>
                  <a:cubicBezTo>
                    <a:pt x="10299" y="39030"/>
                    <a:pt x="8670" y="39116"/>
                    <a:pt x="7053" y="39289"/>
                  </a:cubicBezTo>
                  <a:cubicBezTo>
                    <a:pt x="4651" y="39563"/>
                    <a:pt x="2037" y="40080"/>
                    <a:pt x="457" y="41903"/>
                  </a:cubicBezTo>
                  <a:cubicBezTo>
                    <a:pt x="214" y="42177"/>
                    <a:pt x="1" y="42511"/>
                    <a:pt x="92" y="42815"/>
                  </a:cubicBezTo>
                  <a:cubicBezTo>
                    <a:pt x="214" y="43150"/>
                    <a:pt x="639" y="43302"/>
                    <a:pt x="973" y="43423"/>
                  </a:cubicBezTo>
                  <a:cubicBezTo>
                    <a:pt x="12645" y="46706"/>
                    <a:pt x="24409" y="49958"/>
                    <a:pt x="36506" y="51022"/>
                  </a:cubicBezTo>
                  <a:cubicBezTo>
                    <a:pt x="36785" y="51046"/>
                    <a:pt x="37062" y="51057"/>
                    <a:pt x="37337" y="51057"/>
                  </a:cubicBezTo>
                  <a:cubicBezTo>
                    <a:pt x="38828" y="51057"/>
                    <a:pt x="40262" y="50729"/>
                    <a:pt x="41673" y="50292"/>
                  </a:cubicBezTo>
                  <a:cubicBezTo>
                    <a:pt x="51886" y="47101"/>
                    <a:pt x="59272" y="42055"/>
                    <a:pt x="68118" y="38134"/>
                  </a:cubicBezTo>
                  <a:cubicBezTo>
                    <a:pt x="73954" y="35551"/>
                    <a:pt x="79881" y="32967"/>
                    <a:pt x="86173" y="31569"/>
                  </a:cubicBezTo>
                  <a:cubicBezTo>
                    <a:pt x="88300" y="31082"/>
                    <a:pt x="90732" y="30535"/>
                    <a:pt x="91857" y="28681"/>
                  </a:cubicBezTo>
                  <a:cubicBezTo>
                    <a:pt x="92616" y="27405"/>
                    <a:pt x="92556" y="25763"/>
                    <a:pt x="92677" y="24243"/>
                  </a:cubicBezTo>
                  <a:cubicBezTo>
                    <a:pt x="92768" y="22450"/>
                    <a:pt x="93194" y="20657"/>
                    <a:pt x="93346" y="18894"/>
                  </a:cubicBezTo>
                  <a:cubicBezTo>
                    <a:pt x="93680" y="14122"/>
                    <a:pt x="90732" y="9350"/>
                    <a:pt x="87388" y="5976"/>
                  </a:cubicBezTo>
                  <a:cubicBezTo>
                    <a:pt x="85027" y="5842"/>
                    <a:pt x="82663" y="5794"/>
                    <a:pt x="80297" y="5794"/>
                  </a:cubicBezTo>
                  <a:cubicBezTo>
                    <a:pt x="74289" y="5794"/>
                    <a:pt x="68271" y="6103"/>
                    <a:pt x="62268" y="6103"/>
                  </a:cubicBezTo>
                  <a:cubicBezTo>
                    <a:pt x="57732" y="6103"/>
                    <a:pt x="53204" y="5927"/>
                    <a:pt x="48695" y="5307"/>
                  </a:cubicBezTo>
                  <a:cubicBezTo>
                    <a:pt x="41469" y="4304"/>
                    <a:pt x="34460" y="0"/>
                    <a:pt x="27183" y="0"/>
                  </a:cubicBezTo>
                  <a:close/>
                </a:path>
              </a:pathLst>
            </a:custGeom>
            <a:solidFill>
              <a:srgbClr val="9857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0" name="Google Shape;1890;p26"/>
            <p:cNvSpPr/>
            <p:nvPr/>
          </p:nvSpPr>
          <p:spPr>
            <a:xfrm>
              <a:off x="3217650" y="1919000"/>
              <a:ext cx="2340500" cy="1133150"/>
            </a:xfrm>
            <a:custGeom>
              <a:rect b="b" l="l" r="r" t="t"/>
              <a:pathLst>
                <a:path extrusionOk="0" h="45326" w="93620">
                  <a:moveTo>
                    <a:pt x="80245" y="1"/>
                  </a:moveTo>
                  <a:cubicBezTo>
                    <a:pt x="80640" y="852"/>
                    <a:pt x="81005" y="1734"/>
                    <a:pt x="81309" y="2585"/>
                  </a:cubicBezTo>
                  <a:cubicBezTo>
                    <a:pt x="83011" y="7448"/>
                    <a:pt x="83102" y="13193"/>
                    <a:pt x="80215" y="17448"/>
                  </a:cubicBezTo>
                  <a:cubicBezTo>
                    <a:pt x="77449" y="21551"/>
                    <a:pt x="72585" y="23618"/>
                    <a:pt x="68057" y="25624"/>
                  </a:cubicBezTo>
                  <a:cubicBezTo>
                    <a:pt x="63680" y="27509"/>
                    <a:pt x="59394" y="29576"/>
                    <a:pt x="55260" y="31856"/>
                  </a:cubicBezTo>
                  <a:cubicBezTo>
                    <a:pt x="50184" y="34622"/>
                    <a:pt x="45260" y="37752"/>
                    <a:pt x="39667" y="39150"/>
                  </a:cubicBezTo>
                  <a:cubicBezTo>
                    <a:pt x="37191" y="39761"/>
                    <a:pt x="34691" y="40004"/>
                    <a:pt x="32175" y="40004"/>
                  </a:cubicBezTo>
                  <a:cubicBezTo>
                    <a:pt x="22284" y="40004"/>
                    <a:pt x="12140" y="36246"/>
                    <a:pt x="2196" y="36246"/>
                  </a:cubicBezTo>
                  <a:cubicBezTo>
                    <a:pt x="1565" y="36246"/>
                    <a:pt x="934" y="36261"/>
                    <a:pt x="305" y="36293"/>
                  </a:cubicBezTo>
                  <a:cubicBezTo>
                    <a:pt x="122" y="36536"/>
                    <a:pt x="1" y="36840"/>
                    <a:pt x="92" y="37084"/>
                  </a:cubicBezTo>
                  <a:cubicBezTo>
                    <a:pt x="213" y="37448"/>
                    <a:pt x="608" y="37600"/>
                    <a:pt x="973" y="37691"/>
                  </a:cubicBezTo>
                  <a:cubicBezTo>
                    <a:pt x="12615" y="40974"/>
                    <a:pt x="24408" y="44227"/>
                    <a:pt x="36475" y="45290"/>
                  </a:cubicBezTo>
                  <a:cubicBezTo>
                    <a:pt x="36756" y="45314"/>
                    <a:pt x="37034" y="45325"/>
                    <a:pt x="37310" y="45325"/>
                  </a:cubicBezTo>
                  <a:cubicBezTo>
                    <a:pt x="38800" y="45325"/>
                    <a:pt x="40232" y="45002"/>
                    <a:pt x="41643" y="44591"/>
                  </a:cubicBezTo>
                  <a:cubicBezTo>
                    <a:pt x="51886" y="41400"/>
                    <a:pt x="59242" y="36324"/>
                    <a:pt x="68087" y="32433"/>
                  </a:cubicBezTo>
                  <a:cubicBezTo>
                    <a:pt x="73953" y="29849"/>
                    <a:pt x="79880" y="27266"/>
                    <a:pt x="86142" y="25837"/>
                  </a:cubicBezTo>
                  <a:cubicBezTo>
                    <a:pt x="88270" y="25351"/>
                    <a:pt x="90701" y="24834"/>
                    <a:pt x="91856" y="22950"/>
                  </a:cubicBezTo>
                  <a:cubicBezTo>
                    <a:pt x="92616" y="21673"/>
                    <a:pt x="92525" y="20032"/>
                    <a:pt x="92647" y="18512"/>
                  </a:cubicBezTo>
                  <a:cubicBezTo>
                    <a:pt x="92738" y="16719"/>
                    <a:pt x="93163" y="14956"/>
                    <a:pt x="93315" y="13162"/>
                  </a:cubicBezTo>
                  <a:cubicBezTo>
                    <a:pt x="93619" y="8360"/>
                    <a:pt x="90671" y="3588"/>
                    <a:pt x="87327" y="214"/>
                  </a:cubicBezTo>
                  <a:cubicBezTo>
                    <a:pt x="84957" y="62"/>
                    <a:pt x="82616" y="1"/>
                    <a:pt x="80245"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1" name="Google Shape;1891;p26"/>
            <p:cNvSpPr/>
            <p:nvPr/>
          </p:nvSpPr>
          <p:spPr>
            <a:xfrm>
              <a:off x="3216125" y="2802000"/>
              <a:ext cx="181650" cy="103375"/>
            </a:xfrm>
            <a:custGeom>
              <a:rect b="b" l="l" r="r" t="t"/>
              <a:pathLst>
                <a:path extrusionOk="0" h="4135" w="7266">
                  <a:moveTo>
                    <a:pt x="1399" y="1"/>
                  </a:moveTo>
                  <a:cubicBezTo>
                    <a:pt x="1065" y="244"/>
                    <a:pt x="700" y="517"/>
                    <a:pt x="457" y="852"/>
                  </a:cubicBezTo>
                  <a:cubicBezTo>
                    <a:pt x="214" y="1125"/>
                    <a:pt x="1" y="1460"/>
                    <a:pt x="122" y="1764"/>
                  </a:cubicBezTo>
                  <a:cubicBezTo>
                    <a:pt x="214" y="2128"/>
                    <a:pt x="639" y="2280"/>
                    <a:pt x="973" y="2371"/>
                  </a:cubicBezTo>
                  <a:cubicBezTo>
                    <a:pt x="3071" y="2949"/>
                    <a:pt x="5168" y="3557"/>
                    <a:pt x="7265" y="4134"/>
                  </a:cubicBezTo>
                  <a:cubicBezTo>
                    <a:pt x="7144" y="3344"/>
                    <a:pt x="6688" y="2523"/>
                    <a:pt x="6080" y="1976"/>
                  </a:cubicBezTo>
                  <a:cubicBezTo>
                    <a:pt x="5198" y="1156"/>
                    <a:pt x="4104" y="700"/>
                    <a:pt x="2949" y="365"/>
                  </a:cubicBezTo>
                  <a:cubicBezTo>
                    <a:pt x="2463" y="213"/>
                    <a:pt x="1946" y="61"/>
                    <a:pt x="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2" name="Google Shape;1892;p26"/>
            <p:cNvSpPr/>
            <p:nvPr/>
          </p:nvSpPr>
          <p:spPr>
            <a:xfrm>
              <a:off x="3728300" y="2002800"/>
              <a:ext cx="1658100" cy="776650"/>
            </a:xfrm>
            <a:custGeom>
              <a:rect b="b" l="l" r="r" t="t"/>
              <a:pathLst>
                <a:path extrusionOk="0" h="31066" w="66324">
                  <a:moveTo>
                    <a:pt x="39318" y="0"/>
                  </a:moveTo>
                  <a:cubicBezTo>
                    <a:pt x="16969" y="0"/>
                    <a:pt x="12447" y="13187"/>
                    <a:pt x="8256" y="13187"/>
                  </a:cubicBezTo>
                  <a:cubicBezTo>
                    <a:pt x="8220" y="13187"/>
                    <a:pt x="8183" y="13186"/>
                    <a:pt x="8147" y="13184"/>
                  </a:cubicBezTo>
                  <a:cubicBezTo>
                    <a:pt x="7780" y="13164"/>
                    <a:pt x="7414" y="13154"/>
                    <a:pt x="7047" y="13154"/>
                  </a:cubicBezTo>
                  <a:cubicBezTo>
                    <a:pt x="4650" y="13154"/>
                    <a:pt x="2268" y="13583"/>
                    <a:pt x="0" y="14400"/>
                  </a:cubicBezTo>
                  <a:cubicBezTo>
                    <a:pt x="365" y="14734"/>
                    <a:pt x="791" y="15008"/>
                    <a:pt x="1247" y="15281"/>
                  </a:cubicBezTo>
                  <a:cubicBezTo>
                    <a:pt x="2827" y="16224"/>
                    <a:pt x="4651" y="16710"/>
                    <a:pt x="6414" y="17288"/>
                  </a:cubicBezTo>
                  <a:cubicBezTo>
                    <a:pt x="8207" y="17865"/>
                    <a:pt x="9970" y="18473"/>
                    <a:pt x="11429" y="19658"/>
                  </a:cubicBezTo>
                  <a:cubicBezTo>
                    <a:pt x="12858" y="20783"/>
                    <a:pt x="13922" y="22576"/>
                    <a:pt x="13770" y="24431"/>
                  </a:cubicBezTo>
                  <a:cubicBezTo>
                    <a:pt x="13679" y="25768"/>
                    <a:pt x="12949" y="27014"/>
                    <a:pt x="12007" y="27956"/>
                  </a:cubicBezTo>
                  <a:cubicBezTo>
                    <a:pt x="11034" y="28929"/>
                    <a:pt x="9909" y="29628"/>
                    <a:pt x="8754" y="30358"/>
                  </a:cubicBezTo>
                  <a:cubicBezTo>
                    <a:pt x="8420" y="30601"/>
                    <a:pt x="8268" y="30601"/>
                    <a:pt x="7903" y="30692"/>
                  </a:cubicBezTo>
                  <a:cubicBezTo>
                    <a:pt x="7599" y="30783"/>
                    <a:pt x="7295" y="30844"/>
                    <a:pt x="7022" y="30905"/>
                  </a:cubicBezTo>
                  <a:cubicBezTo>
                    <a:pt x="7789" y="31013"/>
                    <a:pt x="8564" y="31066"/>
                    <a:pt x="9341" y="31066"/>
                  </a:cubicBezTo>
                  <a:cubicBezTo>
                    <a:pt x="12259" y="31066"/>
                    <a:pt x="15202" y="30329"/>
                    <a:pt x="17843" y="29081"/>
                  </a:cubicBezTo>
                  <a:cubicBezTo>
                    <a:pt x="20001" y="28017"/>
                    <a:pt x="22159" y="26437"/>
                    <a:pt x="22888" y="24127"/>
                  </a:cubicBezTo>
                  <a:cubicBezTo>
                    <a:pt x="23101" y="23488"/>
                    <a:pt x="22372" y="22303"/>
                    <a:pt x="23010" y="22181"/>
                  </a:cubicBezTo>
                  <a:cubicBezTo>
                    <a:pt x="66324" y="12850"/>
                    <a:pt x="65078" y="4400"/>
                    <a:pt x="64531" y="4217"/>
                  </a:cubicBezTo>
                  <a:cubicBezTo>
                    <a:pt x="54232" y="1173"/>
                    <a:pt x="45982" y="0"/>
                    <a:pt x="39318"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3" name="Google Shape;1893;p26"/>
            <p:cNvSpPr/>
            <p:nvPr/>
          </p:nvSpPr>
          <p:spPr>
            <a:xfrm>
              <a:off x="2945600" y="1387325"/>
              <a:ext cx="1019050" cy="487225"/>
            </a:xfrm>
            <a:custGeom>
              <a:rect b="b" l="l" r="r" t="t"/>
              <a:pathLst>
                <a:path extrusionOk="0" h="19489" w="40762">
                  <a:moveTo>
                    <a:pt x="1464" y="1"/>
                  </a:moveTo>
                  <a:cubicBezTo>
                    <a:pt x="1095" y="1"/>
                    <a:pt x="726" y="100"/>
                    <a:pt x="487" y="386"/>
                  </a:cubicBezTo>
                  <a:cubicBezTo>
                    <a:pt x="1" y="903"/>
                    <a:pt x="214" y="1754"/>
                    <a:pt x="518" y="2392"/>
                  </a:cubicBezTo>
                  <a:cubicBezTo>
                    <a:pt x="2615" y="7012"/>
                    <a:pt x="5715" y="9596"/>
                    <a:pt x="12281" y="11511"/>
                  </a:cubicBezTo>
                  <a:cubicBezTo>
                    <a:pt x="16050" y="14551"/>
                    <a:pt x="20275" y="17013"/>
                    <a:pt x="24773" y="18867"/>
                  </a:cubicBezTo>
                  <a:cubicBezTo>
                    <a:pt x="25847" y="19324"/>
                    <a:pt x="26961" y="19489"/>
                    <a:pt x="28100" y="19489"/>
                  </a:cubicBezTo>
                  <a:cubicBezTo>
                    <a:pt x="30895" y="19489"/>
                    <a:pt x="33838" y="18497"/>
                    <a:pt x="36689" y="18411"/>
                  </a:cubicBezTo>
                  <a:cubicBezTo>
                    <a:pt x="37418" y="18411"/>
                    <a:pt x="38178" y="18380"/>
                    <a:pt x="38907" y="18168"/>
                  </a:cubicBezTo>
                  <a:cubicBezTo>
                    <a:pt x="39606" y="17924"/>
                    <a:pt x="40245" y="17469"/>
                    <a:pt x="40549" y="16800"/>
                  </a:cubicBezTo>
                  <a:cubicBezTo>
                    <a:pt x="40731" y="16496"/>
                    <a:pt x="40762" y="16162"/>
                    <a:pt x="40670" y="15827"/>
                  </a:cubicBezTo>
                  <a:cubicBezTo>
                    <a:pt x="40518" y="15250"/>
                    <a:pt x="39910" y="14885"/>
                    <a:pt x="39363" y="14672"/>
                  </a:cubicBezTo>
                  <a:cubicBezTo>
                    <a:pt x="38117" y="14186"/>
                    <a:pt x="36810" y="13973"/>
                    <a:pt x="35503" y="13669"/>
                  </a:cubicBezTo>
                  <a:cubicBezTo>
                    <a:pt x="32646" y="13000"/>
                    <a:pt x="30001" y="11754"/>
                    <a:pt x="27327" y="10478"/>
                  </a:cubicBezTo>
                  <a:cubicBezTo>
                    <a:pt x="24713" y="9231"/>
                    <a:pt x="21703" y="8654"/>
                    <a:pt x="19241" y="7104"/>
                  </a:cubicBezTo>
                  <a:cubicBezTo>
                    <a:pt x="18877" y="6860"/>
                    <a:pt x="2220" y="143"/>
                    <a:pt x="1764" y="21"/>
                  </a:cubicBezTo>
                  <a:cubicBezTo>
                    <a:pt x="1666" y="8"/>
                    <a:pt x="1565" y="1"/>
                    <a:pt x="1464" y="1"/>
                  </a:cubicBezTo>
                  <a:close/>
                </a:path>
              </a:pathLst>
            </a:custGeom>
            <a:solidFill>
              <a:srgbClr val="9857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4" name="Google Shape;1894;p26"/>
            <p:cNvSpPr/>
            <p:nvPr/>
          </p:nvSpPr>
          <p:spPr>
            <a:xfrm>
              <a:off x="2985125" y="1495750"/>
              <a:ext cx="886050" cy="378025"/>
            </a:xfrm>
            <a:custGeom>
              <a:rect b="b" l="l" r="r" t="t"/>
              <a:pathLst>
                <a:path extrusionOk="0" h="15121" w="35442">
                  <a:moveTo>
                    <a:pt x="0" y="1"/>
                  </a:moveTo>
                  <a:lnTo>
                    <a:pt x="0" y="1"/>
                  </a:lnTo>
                  <a:cubicBezTo>
                    <a:pt x="2098" y="3435"/>
                    <a:pt x="5168" y="5533"/>
                    <a:pt x="10761" y="7174"/>
                  </a:cubicBezTo>
                  <a:cubicBezTo>
                    <a:pt x="14499" y="10214"/>
                    <a:pt x="18724" y="12706"/>
                    <a:pt x="23223" y="14530"/>
                  </a:cubicBezTo>
                  <a:cubicBezTo>
                    <a:pt x="24284" y="14964"/>
                    <a:pt x="25384" y="15121"/>
                    <a:pt x="26509" y="15121"/>
                  </a:cubicBezTo>
                  <a:cubicBezTo>
                    <a:pt x="29316" y="15121"/>
                    <a:pt x="32273" y="14148"/>
                    <a:pt x="35138" y="14104"/>
                  </a:cubicBezTo>
                  <a:lnTo>
                    <a:pt x="35442" y="14104"/>
                  </a:lnTo>
                  <a:cubicBezTo>
                    <a:pt x="31338" y="11247"/>
                    <a:pt x="26688" y="9150"/>
                    <a:pt x="21733" y="8967"/>
                  </a:cubicBezTo>
                  <a:cubicBezTo>
                    <a:pt x="21453" y="8962"/>
                    <a:pt x="21172" y="8960"/>
                    <a:pt x="20891" y="8960"/>
                  </a:cubicBezTo>
                  <a:cubicBezTo>
                    <a:pt x="20584" y="8960"/>
                    <a:pt x="20277" y="8962"/>
                    <a:pt x="19970" y="8962"/>
                  </a:cubicBezTo>
                  <a:cubicBezTo>
                    <a:pt x="19038" y="8962"/>
                    <a:pt x="18106" y="8946"/>
                    <a:pt x="17174" y="8815"/>
                  </a:cubicBezTo>
                  <a:cubicBezTo>
                    <a:pt x="15654" y="8572"/>
                    <a:pt x="14134" y="7964"/>
                    <a:pt x="13253" y="6748"/>
                  </a:cubicBezTo>
                  <a:cubicBezTo>
                    <a:pt x="12645" y="5958"/>
                    <a:pt x="12372" y="4864"/>
                    <a:pt x="12827" y="3952"/>
                  </a:cubicBezTo>
                  <a:lnTo>
                    <a:pt x="12827" y="3952"/>
                  </a:lnTo>
                  <a:cubicBezTo>
                    <a:pt x="12178" y="4561"/>
                    <a:pt x="11347" y="4790"/>
                    <a:pt x="10462" y="4790"/>
                  </a:cubicBezTo>
                  <a:cubicBezTo>
                    <a:pt x="9360" y="4790"/>
                    <a:pt x="8172" y="4434"/>
                    <a:pt x="7143" y="4013"/>
                  </a:cubicBezTo>
                  <a:cubicBezTo>
                    <a:pt x="4590" y="2979"/>
                    <a:pt x="2189" y="1612"/>
                    <a:pt x="0"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5" name="Google Shape;1895;p26"/>
            <p:cNvSpPr/>
            <p:nvPr/>
          </p:nvSpPr>
          <p:spPr>
            <a:xfrm>
              <a:off x="2951700" y="1387450"/>
              <a:ext cx="158825" cy="69875"/>
            </a:xfrm>
            <a:custGeom>
              <a:rect b="b" l="l" r="r" t="t"/>
              <a:pathLst>
                <a:path extrusionOk="0" h="2795" w="6353">
                  <a:moveTo>
                    <a:pt x="1165" y="1"/>
                  </a:moveTo>
                  <a:cubicBezTo>
                    <a:pt x="815" y="1"/>
                    <a:pt x="470" y="132"/>
                    <a:pt x="243" y="381"/>
                  </a:cubicBezTo>
                  <a:cubicBezTo>
                    <a:pt x="122" y="533"/>
                    <a:pt x="61" y="716"/>
                    <a:pt x="0" y="868"/>
                  </a:cubicBezTo>
                  <a:cubicBezTo>
                    <a:pt x="821" y="1323"/>
                    <a:pt x="1611" y="1749"/>
                    <a:pt x="2432" y="2175"/>
                  </a:cubicBezTo>
                  <a:cubicBezTo>
                    <a:pt x="3080" y="2476"/>
                    <a:pt x="3835" y="2795"/>
                    <a:pt x="4575" y="2795"/>
                  </a:cubicBezTo>
                  <a:cubicBezTo>
                    <a:pt x="4805" y="2795"/>
                    <a:pt x="5034" y="2764"/>
                    <a:pt x="5259" y="2691"/>
                  </a:cubicBezTo>
                  <a:cubicBezTo>
                    <a:pt x="5684" y="2539"/>
                    <a:pt x="6049" y="2266"/>
                    <a:pt x="6353" y="1931"/>
                  </a:cubicBezTo>
                  <a:cubicBezTo>
                    <a:pt x="3739" y="868"/>
                    <a:pt x="1672" y="77"/>
                    <a:pt x="1520" y="47"/>
                  </a:cubicBezTo>
                  <a:cubicBezTo>
                    <a:pt x="1404" y="16"/>
                    <a:pt x="1284" y="1"/>
                    <a:pt x="11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6" name="Google Shape;1896;p26"/>
            <p:cNvSpPr/>
            <p:nvPr/>
          </p:nvSpPr>
          <p:spPr>
            <a:xfrm>
              <a:off x="2792450" y="1739325"/>
              <a:ext cx="1133450" cy="727225"/>
            </a:xfrm>
            <a:custGeom>
              <a:rect b="b" l="l" r="r" t="t"/>
              <a:pathLst>
                <a:path extrusionOk="0" h="29089" w="45338">
                  <a:moveTo>
                    <a:pt x="31149" y="1"/>
                  </a:moveTo>
                  <a:cubicBezTo>
                    <a:pt x="30966" y="1"/>
                    <a:pt x="30781" y="5"/>
                    <a:pt x="30595" y="15"/>
                  </a:cubicBezTo>
                  <a:cubicBezTo>
                    <a:pt x="29410" y="106"/>
                    <a:pt x="28225" y="349"/>
                    <a:pt x="27100" y="653"/>
                  </a:cubicBezTo>
                  <a:cubicBezTo>
                    <a:pt x="20565" y="2385"/>
                    <a:pt x="14243" y="5030"/>
                    <a:pt x="8467" y="8617"/>
                  </a:cubicBezTo>
                  <a:cubicBezTo>
                    <a:pt x="7951" y="8921"/>
                    <a:pt x="7434" y="9255"/>
                    <a:pt x="7039" y="9711"/>
                  </a:cubicBezTo>
                  <a:cubicBezTo>
                    <a:pt x="6613" y="10167"/>
                    <a:pt x="6340" y="10744"/>
                    <a:pt x="6066" y="11291"/>
                  </a:cubicBezTo>
                  <a:cubicBezTo>
                    <a:pt x="3604" y="16702"/>
                    <a:pt x="1628" y="22295"/>
                    <a:pt x="139" y="27979"/>
                  </a:cubicBezTo>
                  <a:cubicBezTo>
                    <a:pt x="0" y="28533"/>
                    <a:pt x="419" y="29088"/>
                    <a:pt x="978" y="29088"/>
                  </a:cubicBezTo>
                  <a:cubicBezTo>
                    <a:pt x="1032" y="29088"/>
                    <a:pt x="1086" y="29083"/>
                    <a:pt x="1142" y="29073"/>
                  </a:cubicBezTo>
                  <a:cubicBezTo>
                    <a:pt x="2327" y="28921"/>
                    <a:pt x="3391" y="28313"/>
                    <a:pt x="4334" y="27553"/>
                  </a:cubicBezTo>
                  <a:cubicBezTo>
                    <a:pt x="7707" y="24787"/>
                    <a:pt x="9531" y="20623"/>
                    <a:pt x="11355" y="16611"/>
                  </a:cubicBezTo>
                  <a:cubicBezTo>
                    <a:pt x="11537" y="16215"/>
                    <a:pt x="11750" y="15760"/>
                    <a:pt x="12115" y="15456"/>
                  </a:cubicBezTo>
                  <a:cubicBezTo>
                    <a:pt x="12449" y="15152"/>
                    <a:pt x="12875" y="15030"/>
                    <a:pt x="13300" y="14878"/>
                  </a:cubicBezTo>
                  <a:cubicBezTo>
                    <a:pt x="15428" y="14149"/>
                    <a:pt x="17556" y="13419"/>
                    <a:pt x="19744" y="12902"/>
                  </a:cubicBezTo>
                  <a:cubicBezTo>
                    <a:pt x="26796" y="11200"/>
                    <a:pt x="34273" y="11535"/>
                    <a:pt x="41021" y="9012"/>
                  </a:cubicBezTo>
                  <a:cubicBezTo>
                    <a:pt x="41994" y="8677"/>
                    <a:pt x="43301" y="7765"/>
                    <a:pt x="43970" y="6975"/>
                  </a:cubicBezTo>
                  <a:cubicBezTo>
                    <a:pt x="44608" y="6246"/>
                    <a:pt x="45125" y="5455"/>
                    <a:pt x="45337" y="4544"/>
                  </a:cubicBezTo>
                  <a:cubicBezTo>
                    <a:pt x="41903" y="2416"/>
                    <a:pt x="38103" y="957"/>
                    <a:pt x="34152" y="288"/>
                  </a:cubicBezTo>
                  <a:cubicBezTo>
                    <a:pt x="33148" y="134"/>
                    <a:pt x="32165" y="1"/>
                    <a:pt x="31149" y="1"/>
                  </a:cubicBezTo>
                  <a:close/>
                </a:path>
              </a:pathLst>
            </a:custGeom>
            <a:solidFill>
              <a:srgbClr val="9857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7" name="Google Shape;1897;p26"/>
            <p:cNvSpPr/>
            <p:nvPr/>
          </p:nvSpPr>
          <p:spPr>
            <a:xfrm>
              <a:off x="2794725" y="1895450"/>
              <a:ext cx="1113700" cy="571100"/>
            </a:xfrm>
            <a:custGeom>
              <a:rect b="b" l="l" r="r" t="t"/>
              <a:pathLst>
                <a:path extrusionOk="0" h="22844" w="44548">
                  <a:moveTo>
                    <a:pt x="44061" y="153"/>
                  </a:moveTo>
                  <a:cubicBezTo>
                    <a:pt x="37647" y="457"/>
                    <a:pt x="22206" y="1217"/>
                    <a:pt x="17525" y="4256"/>
                  </a:cubicBezTo>
                  <a:cubicBezTo>
                    <a:pt x="16011" y="5221"/>
                    <a:pt x="14143" y="5880"/>
                    <a:pt x="12347" y="5880"/>
                  </a:cubicBezTo>
                  <a:cubicBezTo>
                    <a:pt x="11259" y="5880"/>
                    <a:pt x="10198" y="5639"/>
                    <a:pt x="9258" y="5077"/>
                  </a:cubicBezTo>
                  <a:lnTo>
                    <a:pt x="9258" y="5077"/>
                  </a:lnTo>
                  <a:cubicBezTo>
                    <a:pt x="9592" y="5897"/>
                    <a:pt x="10018" y="6657"/>
                    <a:pt x="10474" y="7356"/>
                  </a:cubicBezTo>
                  <a:cubicBezTo>
                    <a:pt x="9167" y="10244"/>
                    <a:pt x="7616" y="13040"/>
                    <a:pt x="5823" y="15654"/>
                  </a:cubicBezTo>
                  <a:cubicBezTo>
                    <a:pt x="4364" y="17873"/>
                    <a:pt x="2540" y="20062"/>
                    <a:pt x="261" y="21278"/>
                  </a:cubicBezTo>
                  <a:lnTo>
                    <a:pt x="139" y="21734"/>
                  </a:lnTo>
                  <a:cubicBezTo>
                    <a:pt x="0" y="22288"/>
                    <a:pt x="394" y="22843"/>
                    <a:pt x="949" y="22843"/>
                  </a:cubicBezTo>
                  <a:cubicBezTo>
                    <a:pt x="1002" y="22843"/>
                    <a:pt x="1056" y="22838"/>
                    <a:pt x="1112" y="22828"/>
                  </a:cubicBezTo>
                  <a:cubicBezTo>
                    <a:pt x="2297" y="22676"/>
                    <a:pt x="3361" y="22068"/>
                    <a:pt x="4303" y="21308"/>
                  </a:cubicBezTo>
                  <a:cubicBezTo>
                    <a:pt x="7677" y="18542"/>
                    <a:pt x="9531" y="14378"/>
                    <a:pt x="11355" y="10366"/>
                  </a:cubicBezTo>
                  <a:cubicBezTo>
                    <a:pt x="11538" y="9970"/>
                    <a:pt x="11720" y="9484"/>
                    <a:pt x="12115" y="9211"/>
                  </a:cubicBezTo>
                  <a:cubicBezTo>
                    <a:pt x="12449" y="8876"/>
                    <a:pt x="12875" y="8785"/>
                    <a:pt x="13270" y="8633"/>
                  </a:cubicBezTo>
                  <a:cubicBezTo>
                    <a:pt x="15398" y="7904"/>
                    <a:pt x="17525" y="7174"/>
                    <a:pt x="19744" y="6657"/>
                  </a:cubicBezTo>
                  <a:cubicBezTo>
                    <a:pt x="26766" y="4955"/>
                    <a:pt x="34243" y="5290"/>
                    <a:pt x="41021" y="2767"/>
                  </a:cubicBezTo>
                  <a:cubicBezTo>
                    <a:pt x="41964" y="2432"/>
                    <a:pt x="43301" y="1520"/>
                    <a:pt x="43939" y="730"/>
                  </a:cubicBezTo>
                  <a:cubicBezTo>
                    <a:pt x="44547" y="1"/>
                    <a:pt x="44486" y="396"/>
                    <a:pt x="44061" y="153"/>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8" name="Google Shape;1898;p26"/>
            <p:cNvSpPr/>
            <p:nvPr/>
          </p:nvSpPr>
          <p:spPr>
            <a:xfrm>
              <a:off x="2793900" y="2319925"/>
              <a:ext cx="84875" cy="146625"/>
            </a:xfrm>
            <a:custGeom>
              <a:rect b="b" l="l" r="r" t="t"/>
              <a:pathLst>
                <a:path extrusionOk="0" h="5865" w="3395">
                  <a:moveTo>
                    <a:pt x="1931" y="0"/>
                  </a:moveTo>
                  <a:cubicBezTo>
                    <a:pt x="1783" y="0"/>
                    <a:pt x="1638" y="22"/>
                    <a:pt x="1510" y="43"/>
                  </a:cubicBezTo>
                  <a:cubicBezTo>
                    <a:pt x="993" y="1593"/>
                    <a:pt x="537" y="3204"/>
                    <a:pt x="111" y="4755"/>
                  </a:cubicBezTo>
                  <a:cubicBezTo>
                    <a:pt x="0" y="5309"/>
                    <a:pt x="396" y="5864"/>
                    <a:pt x="951" y="5864"/>
                  </a:cubicBezTo>
                  <a:cubicBezTo>
                    <a:pt x="1004" y="5864"/>
                    <a:pt x="1059" y="5859"/>
                    <a:pt x="1114" y="5849"/>
                  </a:cubicBezTo>
                  <a:cubicBezTo>
                    <a:pt x="1236" y="5849"/>
                    <a:pt x="1297" y="5818"/>
                    <a:pt x="1418" y="5788"/>
                  </a:cubicBezTo>
                  <a:cubicBezTo>
                    <a:pt x="2482" y="4633"/>
                    <a:pt x="3212" y="3113"/>
                    <a:pt x="3333" y="1533"/>
                  </a:cubicBezTo>
                  <a:cubicBezTo>
                    <a:pt x="3394" y="1350"/>
                    <a:pt x="3394" y="1107"/>
                    <a:pt x="3333" y="894"/>
                  </a:cubicBezTo>
                  <a:cubicBezTo>
                    <a:pt x="3181" y="378"/>
                    <a:pt x="2634" y="43"/>
                    <a:pt x="2117" y="13"/>
                  </a:cubicBezTo>
                  <a:cubicBezTo>
                    <a:pt x="2055" y="4"/>
                    <a:pt x="1993" y="0"/>
                    <a:pt x="19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899" name="Google Shape;1899;p26"/>
            <p:cNvSpPr/>
            <p:nvPr/>
          </p:nvSpPr>
          <p:spPr>
            <a:xfrm>
              <a:off x="2970675" y="1990450"/>
              <a:ext cx="44875" cy="80575"/>
            </a:xfrm>
            <a:custGeom>
              <a:rect b="b" l="l" r="r" t="t"/>
              <a:pathLst>
                <a:path extrusionOk="0" fill="none" h="3223" w="1795">
                  <a:moveTo>
                    <a:pt x="1" y="0"/>
                  </a:moveTo>
                  <a:cubicBezTo>
                    <a:pt x="275" y="1216"/>
                    <a:pt x="882" y="2371"/>
                    <a:pt x="1794" y="3222"/>
                  </a:cubicBezTo>
                </a:path>
              </a:pathLst>
            </a:custGeom>
            <a:noFill/>
            <a:ln cap="rnd" cmpd="sng" w="9875">
              <a:solidFill>
                <a:srgbClr val="D8A8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0" name="Google Shape;1900;p26"/>
            <p:cNvSpPr/>
            <p:nvPr/>
          </p:nvSpPr>
          <p:spPr>
            <a:xfrm>
              <a:off x="2998800" y="1960050"/>
              <a:ext cx="42575" cy="28900"/>
            </a:xfrm>
            <a:custGeom>
              <a:rect b="b" l="l" r="r" t="t"/>
              <a:pathLst>
                <a:path extrusionOk="0" fill="none" h="1156" w="1703">
                  <a:moveTo>
                    <a:pt x="1" y="0"/>
                  </a:moveTo>
                  <a:lnTo>
                    <a:pt x="1703" y="1155"/>
                  </a:lnTo>
                </a:path>
              </a:pathLst>
            </a:custGeom>
            <a:noFill/>
            <a:ln cap="rnd" cmpd="sng" w="9875">
              <a:solidFill>
                <a:srgbClr val="D8A8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1" name="Google Shape;1901;p26"/>
            <p:cNvSpPr/>
            <p:nvPr/>
          </p:nvSpPr>
          <p:spPr>
            <a:xfrm>
              <a:off x="2897725" y="1898900"/>
              <a:ext cx="1083650" cy="732400"/>
            </a:xfrm>
            <a:custGeom>
              <a:rect b="b" l="l" r="r" t="t"/>
              <a:pathLst>
                <a:path extrusionOk="0" h="29296" w="43346">
                  <a:moveTo>
                    <a:pt x="40652" y="1"/>
                  </a:moveTo>
                  <a:cubicBezTo>
                    <a:pt x="39190" y="1"/>
                    <a:pt x="37290" y="616"/>
                    <a:pt x="36202" y="775"/>
                  </a:cubicBezTo>
                  <a:cubicBezTo>
                    <a:pt x="32008" y="1382"/>
                    <a:pt x="27783" y="2142"/>
                    <a:pt x="23558" y="3054"/>
                  </a:cubicBezTo>
                  <a:cubicBezTo>
                    <a:pt x="20792" y="3632"/>
                    <a:pt x="17661" y="5273"/>
                    <a:pt x="15199" y="6641"/>
                  </a:cubicBezTo>
                  <a:cubicBezTo>
                    <a:pt x="11491" y="8708"/>
                    <a:pt x="9211" y="11291"/>
                    <a:pt x="6870" y="14878"/>
                  </a:cubicBezTo>
                  <a:cubicBezTo>
                    <a:pt x="4955" y="19589"/>
                    <a:pt x="2220" y="22842"/>
                    <a:pt x="305" y="27067"/>
                  </a:cubicBezTo>
                  <a:cubicBezTo>
                    <a:pt x="153" y="27401"/>
                    <a:pt x="1" y="27796"/>
                    <a:pt x="123" y="28131"/>
                  </a:cubicBezTo>
                  <a:cubicBezTo>
                    <a:pt x="183" y="28374"/>
                    <a:pt x="427" y="28556"/>
                    <a:pt x="639" y="28708"/>
                  </a:cubicBezTo>
                  <a:cubicBezTo>
                    <a:pt x="1250" y="29116"/>
                    <a:pt x="1975" y="29295"/>
                    <a:pt x="2708" y="29295"/>
                  </a:cubicBezTo>
                  <a:cubicBezTo>
                    <a:pt x="3287" y="29295"/>
                    <a:pt x="3872" y="29183"/>
                    <a:pt x="4408" y="28982"/>
                  </a:cubicBezTo>
                  <a:cubicBezTo>
                    <a:pt x="5624" y="28526"/>
                    <a:pt x="6658" y="27675"/>
                    <a:pt x="7569" y="26732"/>
                  </a:cubicBezTo>
                  <a:cubicBezTo>
                    <a:pt x="9515" y="24696"/>
                    <a:pt x="10943" y="22295"/>
                    <a:pt x="12615" y="20045"/>
                  </a:cubicBezTo>
                  <a:cubicBezTo>
                    <a:pt x="14287" y="17796"/>
                    <a:pt x="16263" y="15638"/>
                    <a:pt x="18816" y="14574"/>
                  </a:cubicBezTo>
                  <a:cubicBezTo>
                    <a:pt x="20944" y="13662"/>
                    <a:pt x="23345" y="13541"/>
                    <a:pt x="25655" y="13237"/>
                  </a:cubicBezTo>
                  <a:cubicBezTo>
                    <a:pt x="28603" y="12872"/>
                    <a:pt x="31552" y="12173"/>
                    <a:pt x="34439" y="11352"/>
                  </a:cubicBezTo>
                  <a:cubicBezTo>
                    <a:pt x="36141" y="10836"/>
                    <a:pt x="37935" y="10228"/>
                    <a:pt x="39181" y="9012"/>
                  </a:cubicBezTo>
                  <a:cubicBezTo>
                    <a:pt x="40306" y="7918"/>
                    <a:pt x="40914" y="6428"/>
                    <a:pt x="41461" y="5000"/>
                  </a:cubicBezTo>
                  <a:cubicBezTo>
                    <a:pt x="41825" y="3905"/>
                    <a:pt x="43345" y="1018"/>
                    <a:pt x="41947" y="258"/>
                  </a:cubicBezTo>
                  <a:cubicBezTo>
                    <a:pt x="41599" y="72"/>
                    <a:pt x="41151" y="1"/>
                    <a:pt x="40652" y="1"/>
                  </a:cubicBezTo>
                  <a:close/>
                </a:path>
              </a:pathLst>
            </a:custGeom>
            <a:solidFill>
              <a:srgbClr val="9857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2" name="Google Shape;1902;p26"/>
            <p:cNvSpPr/>
            <p:nvPr/>
          </p:nvSpPr>
          <p:spPr>
            <a:xfrm>
              <a:off x="2989675" y="2109750"/>
              <a:ext cx="902025" cy="518275"/>
            </a:xfrm>
            <a:custGeom>
              <a:rect b="b" l="l" r="r" t="t"/>
              <a:pathLst>
                <a:path extrusionOk="0" h="20731" w="36081">
                  <a:moveTo>
                    <a:pt x="36081" y="0"/>
                  </a:moveTo>
                  <a:lnTo>
                    <a:pt x="36081" y="0"/>
                  </a:lnTo>
                  <a:cubicBezTo>
                    <a:pt x="30001" y="973"/>
                    <a:pt x="23497" y="639"/>
                    <a:pt x="17326" y="1398"/>
                  </a:cubicBezTo>
                  <a:cubicBezTo>
                    <a:pt x="14986" y="1702"/>
                    <a:pt x="12676" y="2523"/>
                    <a:pt x="10700" y="3891"/>
                  </a:cubicBezTo>
                  <a:cubicBezTo>
                    <a:pt x="7904" y="5867"/>
                    <a:pt x="6384" y="9089"/>
                    <a:pt x="4864" y="12128"/>
                  </a:cubicBezTo>
                  <a:cubicBezTo>
                    <a:pt x="3405" y="15046"/>
                    <a:pt x="1764" y="17964"/>
                    <a:pt x="1" y="20730"/>
                  </a:cubicBezTo>
                  <a:cubicBezTo>
                    <a:pt x="274" y="20669"/>
                    <a:pt x="518" y="20608"/>
                    <a:pt x="761" y="20517"/>
                  </a:cubicBezTo>
                  <a:cubicBezTo>
                    <a:pt x="1977" y="20061"/>
                    <a:pt x="3010" y="19241"/>
                    <a:pt x="3922" y="18298"/>
                  </a:cubicBezTo>
                  <a:cubicBezTo>
                    <a:pt x="5867" y="16262"/>
                    <a:pt x="7296" y="13830"/>
                    <a:pt x="8968" y="11611"/>
                  </a:cubicBezTo>
                  <a:cubicBezTo>
                    <a:pt x="10639" y="9362"/>
                    <a:pt x="12615" y="7204"/>
                    <a:pt x="15168" y="6140"/>
                  </a:cubicBezTo>
                  <a:cubicBezTo>
                    <a:pt x="17296" y="5228"/>
                    <a:pt x="19697" y="5107"/>
                    <a:pt x="22007" y="4803"/>
                  </a:cubicBezTo>
                  <a:cubicBezTo>
                    <a:pt x="24986" y="4408"/>
                    <a:pt x="27904" y="3739"/>
                    <a:pt x="30792" y="2888"/>
                  </a:cubicBezTo>
                  <a:cubicBezTo>
                    <a:pt x="32494" y="2402"/>
                    <a:pt x="34287" y="1794"/>
                    <a:pt x="35533" y="578"/>
                  </a:cubicBezTo>
                  <a:cubicBezTo>
                    <a:pt x="35716" y="395"/>
                    <a:pt x="35868" y="213"/>
                    <a:pt x="36081"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3" name="Google Shape;1903;p26"/>
            <p:cNvSpPr/>
            <p:nvPr/>
          </p:nvSpPr>
          <p:spPr>
            <a:xfrm>
              <a:off x="2897725" y="2482000"/>
              <a:ext cx="95775" cy="146775"/>
            </a:xfrm>
            <a:custGeom>
              <a:rect b="b" l="l" r="r" t="t"/>
              <a:pathLst>
                <a:path extrusionOk="0" h="5871" w="3831">
                  <a:moveTo>
                    <a:pt x="2804" y="0"/>
                  </a:moveTo>
                  <a:cubicBezTo>
                    <a:pt x="2609" y="0"/>
                    <a:pt x="2410" y="46"/>
                    <a:pt x="2220" y="126"/>
                  </a:cubicBezTo>
                  <a:cubicBezTo>
                    <a:pt x="1521" y="1311"/>
                    <a:pt x="882" y="2497"/>
                    <a:pt x="305" y="3773"/>
                  </a:cubicBezTo>
                  <a:cubicBezTo>
                    <a:pt x="153" y="4138"/>
                    <a:pt x="1" y="4503"/>
                    <a:pt x="123" y="4837"/>
                  </a:cubicBezTo>
                  <a:cubicBezTo>
                    <a:pt x="183" y="5080"/>
                    <a:pt x="427" y="5263"/>
                    <a:pt x="639" y="5415"/>
                  </a:cubicBezTo>
                  <a:cubicBezTo>
                    <a:pt x="943" y="5597"/>
                    <a:pt x="1338" y="5749"/>
                    <a:pt x="1673" y="5870"/>
                  </a:cubicBezTo>
                  <a:cubicBezTo>
                    <a:pt x="2615" y="4655"/>
                    <a:pt x="3466" y="3287"/>
                    <a:pt x="3709" y="1767"/>
                  </a:cubicBezTo>
                  <a:cubicBezTo>
                    <a:pt x="3831" y="1129"/>
                    <a:pt x="3800" y="430"/>
                    <a:pt x="3314" y="126"/>
                  </a:cubicBezTo>
                  <a:cubicBezTo>
                    <a:pt x="3154" y="39"/>
                    <a:pt x="2981" y="0"/>
                    <a:pt x="28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4" name="Google Shape;1904;p26"/>
            <p:cNvSpPr/>
            <p:nvPr/>
          </p:nvSpPr>
          <p:spPr>
            <a:xfrm>
              <a:off x="3140900" y="2186500"/>
              <a:ext cx="59300" cy="47125"/>
            </a:xfrm>
            <a:custGeom>
              <a:rect b="b" l="l" r="r" t="t"/>
              <a:pathLst>
                <a:path extrusionOk="0" fill="none" h="1885" w="2372">
                  <a:moveTo>
                    <a:pt x="1" y="0"/>
                  </a:moveTo>
                  <a:cubicBezTo>
                    <a:pt x="912" y="456"/>
                    <a:pt x="1703" y="1094"/>
                    <a:pt x="2371" y="1885"/>
                  </a:cubicBezTo>
                </a:path>
              </a:pathLst>
            </a:custGeom>
            <a:noFill/>
            <a:ln cap="rnd" cmpd="sng" w="9875">
              <a:solidFill>
                <a:srgbClr val="D8A8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5" name="Google Shape;1905;p26"/>
            <p:cNvSpPr/>
            <p:nvPr/>
          </p:nvSpPr>
          <p:spPr>
            <a:xfrm>
              <a:off x="3157625" y="2164450"/>
              <a:ext cx="71450" cy="50950"/>
            </a:xfrm>
            <a:custGeom>
              <a:rect b="b" l="l" r="r" t="t"/>
              <a:pathLst>
                <a:path extrusionOk="0" fill="none" h="2038" w="2858">
                  <a:moveTo>
                    <a:pt x="0" y="1"/>
                  </a:moveTo>
                  <a:cubicBezTo>
                    <a:pt x="1125" y="426"/>
                    <a:pt x="2158" y="1125"/>
                    <a:pt x="2857" y="2037"/>
                  </a:cubicBezTo>
                </a:path>
              </a:pathLst>
            </a:custGeom>
            <a:noFill/>
            <a:ln cap="rnd" cmpd="sng" w="9875">
              <a:solidFill>
                <a:srgbClr val="D8A8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6" name="Google Shape;1906;p26"/>
            <p:cNvSpPr/>
            <p:nvPr/>
          </p:nvSpPr>
          <p:spPr>
            <a:xfrm>
              <a:off x="2996525" y="2162150"/>
              <a:ext cx="838950" cy="547650"/>
            </a:xfrm>
            <a:custGeom>
              <a:rect b="b" l="l" r="r" t="t"/>
              <a:pathLst>
                <a:path extrusionOk="0" h="21906" w="33558">
                  <a:moveTo>
                    <a:pt x="32016" y="0"/>
                  </a:moveTo>
                  <a:cubicBezTo>
                    <a:pt x="31941" y="0"/>
                    <a:pt x="31867" y="2"/>
                    <a:pt x="31794" y="2"/>
                  </a:cubicBezTo>
                  <a:cubicBezTo>
                    <a:pt x="28603" y="275"/>
                    <a:pt x="25472" y="549"/>
                    <a:pt x="22280" y="761"/>
                  </a:cubicBezTo>
                  <a:cubicBezTo>
                    <a:pt x="19302" y="1005"/>
                    <a:pt x="16293" y="1278"/>
                    <a:pt x="13405" y="2038"/>
                  </a:cubicBezTo>
                  <a:cubicBezTo>
                    <a:pt x="12189" y="2372"/>
                    <a:pt x="10943" y="2828"/>
                    <a:pt x="10061" y="3740"/>
                  </a:cubicBezTo>
                  <a:cubicBezTo>
                    <a:pt x="9484" y="4348"/>
                    <a:pt x="9150" y="5078"/>
                    <a:pt x="8785" y="5838"/>
                  </a:cubicBezTo>
                  <a:cubicBezTo>
                    <a:pt x="6110" y="10914"/>
                    <a:pt x="2432" y="15443"/>
                    <a:pt x="0" y="20640"/>
                  </a:cubicBezTo>
                  <a:cubicBezTo>
                    <a:pt x="183" y="21187"/>
                    <a:pt x="821" y="21734"/>
                    <a:pt x="1459" y="21856"/>
                  </a:cubicBezTo>
                  <a:cubicBezTo>
                    <a:pt x="1616" y="21891"/>
                    <a:pt x="1777" y="21906"/>
                    <a:pt x="1941" y="21906"/>
                  </a:cubicBezTo>
                  <a:cubicBezTo>
                    <a:pt x="2351" y="21906"/>
                    <a:pt x="2779" y="21813"/>
                    <a:pt x="3192" y="21704"/>
                  </a:cubicBezTo>
                  <a:cubicBezTo>
                    <a:pt x="7417" y="20671"/>
                    <a:pt x="11034" y="17479"/>
                    <a:pt x="12584" y="13467"/>
                  </a:cubicBezTo>
                  <a:cubicBezTo>
                    <a:pt x="12949" y="12464"/>
                    <a:pt x="13283" y="11339"/>
                    <a:pt x="14134" y="10701"/>
                  </a:cubicBezTo>
                  <a:cubicBezTo>
                    <a:pt x="14560" y="10336"/>
                    <a:pt x="15077" y="10154"/>
                    <a:pt x="15593" y="10002"/>
                  </a:cubicBezTo>
                  <a:cubicBezTo>
                    <a:pt x="20700" y="8452"/>
                    <a:pt x="26414" y="8938"/>
                    <a:pt x="31247" y="6567"/>
                  </a:cubicBezTo>
                  <a:cubicBezTo>
                    <a:pt x="31320" y="6548"/>
                    <a:pt x="31383" y="6541"/>
                    <a:pt x="31438" y="6541"/>
                  </a:cubicBezTo>
                  <a:cubicBezTo>
                    <a:pt x="31578" y="6541"/>
                    <a:pt x="31668" y="6585"/>
                    <a:pt x="31747" y="6585"/>
                  </a:cubicBezTo>
                  <a:cubicBezTo>
                    <a:pt x="31831" y="6585"/>
                    <a:pt x="31902" y="6534"/>
                    <a:pt x="32007" y="6324"/>
                  </a:cubicBezTo>
                  <a:cubicBezTo>
                    <a:pt x="32767" y="4652"/>
                    <a:pt x="33557" y="2768"/>
                    <a:pt x="33223" y="974"/>
                  </a:cubicBezTo>
                  <a:cubicBezTo>
                    <a:pt x="33162" y="701"/>
                    <a:pt x="33071" y="397"/>
                    <a:pt x="32828" y="214"/>
                  </a:cubicBezTo>
                  <a:cubicBezTo>
                    <a:pt x="32609" y="20"/>
                    <a:pt x="32312" y="0"/>
                    <a:pt x="32016" y="0"/>
                  </a:cubicBezTo>
                  <a:close/>
                </a:path>
              </a:pathLst>
            </a:custGeom>
            <a:solidFill>
              <a:srgbClr val="98573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7" name="Google Shape;1907;p26"/>
            <p:cNvSpPr/>
            <p:nvPr/>
          </p:nvSpPr>
          <p:spPr>
            <a:xfrm>
              <a:off x="3168250" y="2283750"/>
              <a:ext cx="643650" cy="383775"/>
            </a:xfrm>
            <a:custGeom>
              <a:rect b="b" l="l" r="r" t="t"/>
              <a:pathLst>
                <a:path extrusionOk="0" h="15351" w="25746">
                  <a:moveTo>
                    <a:pt x="25746" y="1"/>
                  </a:moveTo>
                  <a:lnTo>
                    <a:pt x="23801" y="244"/>
                  </a:lnTo>
                  <a:cubicBezTo>
                    <a:pt x="19454" y="761"/>
                    <a:pt x="15138" y="1308"/>
                    <a:pt x="10943" y="2524"/>
                  </a:cubicBezTo>
                  <a:cubicBezTo>
                    <a:pt x="9180" y="3040"/>
                    <a:pt x="7387" y="3709"/>
                    <a:pt x="5989" y="4925"/>
                  </a:cubicBezTo>
                  <a:cubicBezTo>
                    <a:pt x="3466" y="7083"/>
                    <a:pt x="2615" y="10579"/>
                    <a:pt x="1095" y="13527"/>
                  </a:cubicBezTo>
                  <a:cubicBezTo>
                    <a:pt x="761" y="14196"/>
                    <a:pt x="426" y="14803"/>
                    <a:pt x="1" y="15351"/>
                  </a:cubicBezTo>
                  <a:cubicBezTo>
                    <a:pt x="2554" y="13800"/>
                    <a:pt x="4621" y="11460"/>
                    <a:pt x="5715" y="8664"/>
                  </a:cubicBezTo>
                  <a:cubicBezTo>
                    <a:pt x="6080" y="7691"/>
                    <a:pt x="6414" y="6536"/>
                    <a:pt x="7265" y="5898"/>
                  </a:cubicBezTo>
                  <a:cubicBezTo>
                    <a:pt x="7691" y="5563"/>
                    <a:pt x="8208" y="5381"/>
                    <a:pt x="8724" y="5229"/>
                  </a:cubicBezTo>
                  <a:cubicBezTo>
                    <a:pt x="13831" y="3648"/>
                    <a:pt x="19545" y="4165"/>
                    <a:pt x="24378" y="1794"/>
                  </a:cubicBezTo>
                  <a:cubicBezTo>
                    <a:pt x="24516" y="1734"/>
                    <a:pt x="24618" y="1720"/>
                    <a:pt x="24697" y="1720"/>
                  </a:cubicBezTo>
                  <a:cubicBezTo>
                    <a:pt x="24765" y="1720"/>
                    <a:pt x="24817" y="1730"/>
                    <a:pt x="24864" y="1730"/>
                  </a:cubicBezTo>
                  <a:cubicBezTo>
                    <a:pt x="24955" y="1730"/>
                    <a:pt x="25022" y="1691"/>
                    <a:pt x="25138" y="1460"/>
                  </a:cubicBezTo>
                  <a:cubicBezTo>
                    <a:pt x="25351" y="1004"/>
                    <a:pt x="25533" y="518"/>
                    <a:pt x="25746"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8" name="Google Shape;1908;p26"/>
            <p:cNvSpPr/>
            <p:nvPr/>
          </p:nvSpPr>
          <p:spPr>
            <a:xfrm>
              <a:off x="2996525" y="2543650"/>
              <a:ext cx="103375" cy="164150"/>
            </a:xfrm>
            <a:custGeom>
              <a:rect b="b" l="l" r="r" t="t"/>
              <a:pathLst>
                <a:path extrusionOk="0" h="6566" w="4135">
                  <a:moveTo>
                    <a:pt x="3010" y="0"/>
                  </a:moveTo>
                  <a:cubicBezTo>
                    <a:pt x="1915" y="1733"/>
                    <a:pt x="882" y="3556"/>
                    <a:pt x="0" y="5411"/>
                  </a:cubicBezTo>
                  <a:cubicBezTo>
                    <a:pt x="183" y="5927"/>
                    <a:pt x="700" y="6383"/>
                    <a:pt x="1186" y="6566"/>
                  </a:cubicBezTo>
                  <a:cubicBezTo>
                    <a:pt x="2098" y="5563"/>
                    <a:pt x="2888" y="4468"/>
                    <a:pt x="3526" y="3283"/>
                  </a:cubicBezTo>
                  <a:cubicBezTo>
                    <a:pt x="3891" y="2797"/>
                    <a:pt x="4134" y="2189"/>
                    <a:pt x="4134" y="1550"/>
                  </a:cubicBezTo>
                  <a:cubicBezTo>
                    <a:pt x="4134" y="912"/>
                    <a:pt x="3830" y="243"/>
                    <a:pt x="3222" y="31"/>
                  </a:cubicBezTo>
                  <a:cubicBezTo>
                    <a:pt x="3162" y="0"/>
                    <a:pt x="3070" y="0"/>
                    <a:pt x="30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09" name="Google Shape;1909;p26"/>
            <p:cNvSpPr/>
            <p:nvPr/>
          </p:nvSpPr>
          <p:spPr>
            <a:xfrm>
              <a:off x="3248050" y="2278450"/>
              <a:ext cx="67650" cy="90450"/>
            </a:xfrm>
            <a:custGeom>
              <a:rect b="b" l="l" r="r" t="t"/>
              <a:pathLst>
                <a:path extrusionOk="0" fill="none" h="3618" w="2706">
                  <a:moveTo>
                    <a:pt x="0" y="0"/>
                  </a:moveTo>
                  <a:cubicBezTo>
                    <a:pt x="1216" y="912"/>
                    <a:pt x="2128" y="2158"/>
                    <a:pt x="2706" y="3617"/>
                  </a:cubicBezTo>
                </a:path>
              </a:pathLst>
            </a:custGeom>
            <a:noFill/>
            <a:ln cap="rnd" cmpd="sng" w="9875">
              <a:solidFill>
                <a:srgbClr val="D8A8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0" name="Google Shape;1910;p26"/>
            <p:cNvSpPr/>
            <p:nvPr/>
          </p:nvSpPr>
          <p:spPr>
            <a:xfrm>
              <a:off x="3273875" y="2255650"/>
              <a:ext cx="67675" cy="91200"/>
            </a:xfrm>
            <a:custGeom>
              <a:rect b="b" l="l" r="r" t="t"/>
              <a:pathLst>
                <a:path extrusionOk="0" fill="none" h="3648" w="2707">
                  <a:moveTo>
                    <a:pt x="1" y="0"/>
                  </a:moveTo>
                  <a:cubicBezTo>
                    <a:pt x="1095" y="1064"/>
                    <a:pt x="2007" y="2280"/>
                    <a:pt x="2706" y="3648"/>
                  </a:cubicBezTo>
                </a:path>
              </a:pathLst>
            </a:custGeom>
            <a:noFill/>
            <a:ln cap="rnd" cmpd="sng" w="9875">
              <a:solidFill>
                <a:srgbClr val="D8A8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1" name="Google Shape;1911;p26"/>
            <p:cNvSpPr/>
            <p:nvPr/>
          </p:nvSpPr>
          <p:spPr>
            <a:xfrm>
              <a:off x="5313425" y="1899450"/>
              <a:ext cx="539550" cy="721725"/>
            </a:xfrm>
            <a:custGeom>
              <a:rect b="b" l="l" r="r" t="t"/>
              <a:pathLst>
                <a:path extrusionOk="0" h="28869" w="21582">
                  <a:moveTo>
                    <a:pt x="11897" y="0"/>
                  </a:moveTo>
                  <a:cubicBezTo>
                    <a:pt x="7936" y="0"/>
                    <a:pt x="3968" y="133"/>
                    <a:pt x="1" y="327"/>
                  </a:cubicBezTo>
                  <a:cubicBezTo>
                    <a:pt x="2919" y="6102"/>
                    <a:pt x="3496" y="12850"/>
                    <a:pt x="3192" y="19294"/>
                  </a:cubicBezTo>
                  <a:cubicBezTo>
                    <a:pt x="3071" y="21908"/>
                    <a:pt x="2888" y="24795"/>
                    <a:pt x="1430" y="27014"/>
                  </a:cubicBezTo>
                  <a:cubicBezTo>
                    <a:pt x="6506" y="27805"/>
                    <a:pt x="11582" y="28413"/>
                    <a:pt x="16688" y="28868"/>
                  </a:cubicBezTo>
                  <a:cubicBezTo>
                    <a:pt x="17600" y="27896"/>
                    <a:pt x="17843" y="26467"/>
                    <a:pt x="18208" y="25160"/>
                  </a:cubicBezTo>
                  <a:cubicBezTo>
                    <a:pt x="20548" y="16832"/>
                    <a:pt x="21582" y="8807"/>
                    <a:pt x="20488" y="236"/>
                  </a:cubicBezTo>
                  <a:cubicBezTo>
                    <a:pt x="17629" y="70"/>
                    <a:pt x="14765" y="0"/>
                    <a:pt x="1189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2" name="Google Shape;1912;p26"/>
            <p:cNvSpPr/>
            <p:nvPr/>
          </p:nvSpPr>
          <p:spPr>
            <a:xfrm>
              <a:off x="5590800" y="1899250"/>
              <a:ext cx="262175" cy="721925"/>
            </a:xfrm>
            <a:custGeom>
              <a:rect b="b" l="l" r="r" t="t"/>
              <a:pathLst>
                <a:path extrusionOk="0" h="28877" w="10487">
                  <a:moveTo>
                    <a:pt x="1520" y="1"/>
                  </a:moveTo>
                  <a:cubicBezTo>
                    <a:pt x="2614" y="4864"/>
                    <a:pt x="2310" y="10031"/>
                    <a:pt x="1854" y="15046"/>
                  </a:cubicBezTo>
                  <a:cubicBezTo>
                    <a:pt x="1429" y="19484"/>
                    <a:pt x="943" y="23983"/>
                    <a:pt x="0" y="28299"/>
                  </a:cubicBezTo>
                  <a:cubicBezTo>
                    <a:pt x="1854" y="28542"/>
                    <a:pt x="3709" y="28725"/>
                    <a:pt x="5593" y="28876"/>
                  </a:cubicBezTo>
                  <a:cubicBezTo>
                    <a:pt x="6505" y="27904"/>
                    <a:pt x="6748" y="26475"/>
                    <a:pt x="7113" y="25168"/>
                  </a:cubicBezTo>
                  <a:cubicBezTo>
                    <a:pt x="9453" y="16840"/>
                    <a:pt x="10487" y="8815"/>
                    <a:pt x="9393" y="244"/>
                  </a:cubicBezTo>
                  <a:cubicBezTo>
                    <a:pt x="6748" y="92"/>
                    <a:pt x="4134" y="1"/>
                    <a:pt x="152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3" name="Google Shape;1913;p26"/>
            <p:cNvSpPr/>
            <p:nvPr/>
          </p:nvSpPr>
          <p:spPr>
            <a:xfrm>
              <a:off x="3627225" y="635550"/>
              <a:ext cx="3385350" cy="1773625"/>
            </a:xfrm>
            <a:custGeom>
              <a:rect b="b" l="l" r="r" t="t"/>
              <a:pathLst>
                <a:path extrusionOk="0" h="70945" w="135414">
                  <a:moveTo>
                    <a:pt x="135414" y="1"/>
                  </a:moveTo>
                  <a:lnTo>
                    <a:pt x="135414" y="1"/>
                  </a:lnTo>
                  <a:cubicBezTo>
                    <a:pt x="124258" y="8299"/>
                    <a:pt x="110641" y="13010"/>
                    <a:pt x="96872" y="15472"/>
                  </a:cubicBezTo>
                  <a:cubicBezTo>
                    <a:pt x="81674" y="18208"/>
                    <a:pt x="66203" y="18329"/>
                    <a:pt x="50731" y="18694"/>
                  </a:cubicBezTo>
                  <a:cubicBezTo>
                    <a:pt x="47145" y="18785"/>
                    <a:pt x="43740" y="18907"/>
                    <a:pt x="40397" y="20214"/>
                  </a:cubicBezTo>
                  <a:cubicBezTo>
                    <a:pt x="39333" y="25016"/>
                    <a:pt x="37874" y="29697"/>
                    <a:pt x="36020" y="34257"/>
                  </a:cubicBezTo>
                  <a:cubicBezTo>
                    <a:pt x="36719" y="29758"/>
                    <a:pt x="36962" y="25108"/>
                    <a:pt x="36719" y="20579"/>
                  </a:cubicBezTo>
                  <a:lnTo>
                    <a:pt x="36719" y="20579"/>
                  </a:lnTo>
                  <a:cubicBezTo>
                    <a:pt x="31612" y="22098"/>
                    <a:pt x="26749" y="24591"/>
                    <a:pt x="22494" y="27782"/>
                  </a:cubicBezTo>
                  <a:cubicBezTo>
                    <a:pt x="20457" y="33649"/>
                    <a:pt x="19758" y="40001"/>
                    <a:pt x="20457" y="46141"/>
                  </a:cubicBezTo>
                  <a:cubicBezTo>
                    <a:pt x="19120" y="41400"/>
                    <a:pt x="18117" y="36688"/>
                    <a:pt x="16962" y="31855"/>
                  </a:cubicBezTo>
                  <a:cubicBezTo>
                    <a:pt x="7630" y="42828"/>
                    <a:pt x="1642" y="56628"/>
                    <a:pt x="1" y="70944"/>
                  </a:cubicBezTo>
                  <a:cubicBezTo>
                    <a:pt x="1" y="70944"/>
                    <a:pt x="1" y="70944"/>
                    <a:pt x="1" y="70944"/>
                  </a:cubicBezTo>
                  <a:cubicBezTo>
                    <a:pt x="152" y="70944"/>
                    <a:pt x="27045" y="43700"/>
                    <a:pt x="47145" y="35229"/>
                  </a:cubicBezTo>
                  <a:cubicBezTo>
                    <a:pt x="67297" y="26779"/>
                    <a:pt x="97389" y="19576"/>
                    <a:pt x="100124" y="19424"/>
                  </a:cubicBezTo>
                  <a:cubicBezTo>
                    <a:pt x="102586" y="19272"/>
                    <a:pt x="122435" y="12706"/>
                    <a:pt x="135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4" name="Google Shape;1914;p26"/>
            <p:cNvSpPr/>
            <p:nvPr/>
          </p:nvSpPr>
          <p:spPr>
            <a:xfrm>
              <a:off x="3628000" y="568700"/>
              <a:ext cx="3471200" cy="1912975"/>
            </a:xfrm>
            <a:custGeom>
              <a:rect b="b" l="l" r="r" t="t"/>
              <a:pathLst>
                <a:path extrusionOk="0" h="76519" w="138848">
                  <a:moveTo>
                    <a:pt x="138848" y="0"/>
                  </a:moveTo>
                  <a:cubicBezTo>
                    <a:pt x="137693" y="942"/>
                    <a:pt x="136568" y="1854"/>
                    <a:pt x="135352" y="2736"/>
                  </a:cubicBezTo>
                  <a:cubicBezTo>
                    <a:pt x="122404" y="15380"/>
                    <a:pt x="102555" y="22006"/>
                    <a:pt x="100093" y="22098"/>
                  </a:cubicBezTo>
                  <a:cubicBezTo>
                    <a:pt x="97358" y="22250"/>
                    <a:pt x="67266" y="29453"/>
                    <a:pt x="47114" y="37903"/>
                  </a:cubicBezTo>
                  <a:cubicBezTo>
                    <a:pt x="26992" y="46384"/>
                    <a:pt x="0" y="73679"/>
                    <a:pt x="0" y="73679"/>
                  </a:cubicBezTo>
                  <a:cubicBezTo>
                    <a:pt x="3161" y="75563"/>
                    <a:pt x="6839" y="75898"/>
                    <a:pt x="10487" y="76202"/>
                  </a:cubicBezTo>
                  <a:cubicBezTo>
                    <a:pt x="12951" y="76413"/>
                    <a:pt x="15425" y="76518"/>
                    <a:pt x="17900" y="76518"/>
                  </a:cubicBezTo>
                  <a:cubicBezTo>
                    <a:pt x="29283" y="76518"/>
                    <a:pt x="40681" y="74295"/>
                    <a:pt x="51217" y="70001"/>
                  </a:cubicBezTo>
                  <a:cubicBezTo>
                    <a:pt x="43588" y="68177"/>
                    <a:pt x="36870" y="64226"/>
                    <a:pt x="31065" y="58967"/>
                  </a:cubicBezTo>
                  <a:lnTo>
                    <a:pt x="31065" y="58967"/>
                  </a:lnTo>
                  <a:cubicBezTo>
                    <a:pt x="39211" y="63557"/>
                    <a:pt x="48208" y="66627"/>
                    <a:pt x="57479" y="67995"/>
                  </a:cubicBezTo>
                  <a:cubicBezTo>
                    <a:pt x="69181" y="62615"/>
                    <a:pt x="80640" y="56110"/>
                    <a:pt x="89303" y="46566"/>
                  </a:cubicBezTo>
                  <a:cubicBezTo>
                    <a:pt x="81400" y="46566"/>
                    <a:pt x="73375" y="43678"/>
                    <a:pt x="66962" y="39089"/>
                  </a:cubicBezTo>
                  <a:lnTo>
                    <a:pt x="66962" y="39089"/>
                  </a:lnTo>
                  <a:cubicBezTo>
                    <a:pt x="73896" y="41423"/>
                    <a:pt x="81188" y="43238"/>
                    <a:pt x="88440" y="43238"/>
                  </a:cubicBezTo>
                  <a:cubicBezTo>
                    <a:pt x="90629" y="43238"/>
                    <a:pt x="92815" y="43072"/>
                    <a:pt x="94987" y="42706"/>
                  </a:cubicBezTo>
                  <a:cubicBezTo>
                    <a:pt x="115352" y="39150"/>
                    <a:pt x="126750" y="16748"/>
                    <a:pt x="1388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5" name="Google Shape;1915;p26"/>
            <p:cNvSpPr/>
            <p:nvPr/>
          </p:nvSpPr>
          <p:spPr>
            <a:xfrm>
              <a:off x="3827075" y="1510950"/>
              <a:ext cx="169500" cy="658850"/>
            </a:xfrm>
            <a:custGeom>
              <a:rect b="b" l="l" r="r" t="t"/>
              <a:pathLst>
                <a:path extrusionOk="0" h="26354" w="6780">
                  <a:moveTo>
                    <a:pt x="6475" y="1"/>
                  </a:moveTo>
                  <a:lnTo>
                    <a:pt x="6475" y="1"/>
                  </a:lnTo>
                  <a:cubicBezTo>
                    <a:pt x="4104" y="3162"/>
                    <a:pt x="1977" y="6505"/>
                    <a:pt x="153" y="10001"/>
                  </a:cubicBezTo>
                  <a:cubicBezTo>
                    <a:pt x="1" y="15502"/>
                    <a:pt x="700" y="21034"/>
                    <a:pt x="2220" y="26354"/>
                  </a:cubicBezTo>
                  <a:cubicBezTo>
                    <a:pt x="3648" y="25107"/>
                    <a:pt x="5168" y="23739"/>
                    <a:pt x="6779" y="22372"/>
                  </a:cubicBezTo>
                  <a:cubicBezTo>
                    <a:pt x="5715" y="17600"/>
                    <a:pt x="5381" y="12645"/>
                    <a:pt x="5655" y="7751"/>
                  </a:cubicBezTo>
                  <a:cubicBezTo>
                    <a:pt x="5806" y="5168"/>
                    <a:pt x="6080" y="2584"/>
                    <a:pt x="6475" y="1"/>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6" name="Google Shape;1916;p26"/>
            <p:cNvSpPr/>
            <p:nvPr/>
          </p:nvSpPr>
          <p:spPr>
            <a:xfrm>
              <a:off x="4302025" y="1162150"/>
              <a:ext cx="206700" cy="645950"/>
            </a:xfrm>
            <a:custGeom>
              <a:rect b="b" l="l" r="r" t="t"/>
              <a:pathLst>
                <a:path extrusionOk="0" h="25838" w="8268">
                  <a:moveTo>
                    <a:pt x="8268" y="1"/>
                  </a:moveTo>
                  <a:cubicBezTo>
                    <a:pt x="6414" y="609"/>
                    <a:pt x="4620" y="1369"/>
                    <a:pt x="2888" y="2250"/>
                  </a:cubicBezTo>
                  <a:cubicBezTo>
                    <a:pt x="669" y="9880"/>
                    <a:pt x="0" y="17934"/>
                    <a:pt x="851" y="25837"/>
                  </a:cubicBezTo>
                  <a:cubicBezTo>
                    <a:pt x="2310" y="24773"/>
                    <a:pt x="3800" y="23710"/>
                    <a:pt x="5259" y="22676"/>
                  </a:cubicBezTo>
                  <a:cubicBezTo>
                    <a:pt x="4894" y="15016"/>
                    <a:pt x="5927" y="7296"/>
                    <a:pt x="8268" y="1"/>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7" name="Google Shape;1917;p26"/>
            <p:cNvSpPr/>
            <p:nvPr/>
          </p:nvSpPr>
          <p:spPr>
            <a:xfrm>
              <a:off x="5298225" y="1081625"/>
              <a:ext cx="247750" cy="258375"/>
            </a:xfrm>
            <a:custGeom>
              <a:rect b="b" l="l" r="r" t="t"/>
              <a:pathLst>
                <a:path extrusionOk="0" h="10335" w="9910">
                  <a:moveTo>
                    <a:pt x="9910" y="0"/>
                  </a:moveTo>
                  <a:lnTo>
                    <a:pt x="9910" y="0"/>
                  </a:lnTo>
                  <a:cubicBezTo>
                    <a:pt x="8056" y="91"/>
                    <a:pt x="6141" y="182"/>
                    <a:pt x="4256" y="304"/>
                  </a:cubicBezTo>
                  <a:cubicBezTo>
                    <a:pt x="2554" y="3526"/>
                    <a:pt x="1126" y="6869"/>
                    <a:pt x="1" y="10335"/>
                  </a:cubicBezTo>
                  <a:cubicBezTo>
                    <a:pt x="1825" y="9757"/>
                    <a:pt x="3648" y="9180"/>
                    <a:pt x="5472" y="8663"/>
                  </a:cubicBezTo>
                  <a:cubicBezTo>
                    <a:pt x="6718" y="5654"/>
                    <a:pt x="8208" y="2736"/>
                    <a:pt x="9910" y="0"/>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8" name="Google Shape;1918;p26"/>
            <p:cNvSpPr/>
            <p:nvPr/>
          </p:nvSpPr>
          <p:spPr>
            <a:xfrm>
              <a:off x="4748825" y="1100600"/>
              <a:ext cx="259925" cy="441525"/>
            </a:xfrm>
            <a:custGeom>
              <a:rect b="b" l="l" r="r" t="t"/>
              <a:pathLst>
                <a:path extrusionOk="0" h="17661" w="10397">
                  <a:moveTo>
                    <a:pt x="10396" y="1"/>
                  </a:moveTo>
                  <a:cubicBezTo>
                    <a:pt x="8907" y="31"/>
                    <a:pt x="7387" y="62"/>
                    <a:pt x="5898" y="92"/>
                  </a:cubicBezTo>
                  <a:lnTo>
                    <a:pt x="5442" y="92"/>
                  </a:lnTo>
                  <a:cubicBezTo>
                    <a:pt x="3040" y="5776"/>
                    <a:pt x="1217" y="11673"/>
                    <a:pt x="1" y="17661"/>
                  </a:cubicBezTo>
                  <a:cubicBezTo>
                    <a:pt x="822" y="17296"/>
                    <a:pt x="1581" y="16931"/>
                    <a:pt x="2341" y="16597"/>
                  </a:cubicBezTo>
                  <a:cubicBezTo>
                    <a:pt x="3132" y="16263"/>
                    <a:pt x="3892" y="15959"/>
                    <a:pt x="4712" y="15624"/>
                  </a:cubicBezTo>
                  <a:cubicBezTo>
                    <a:pt x="5715" y="10700"/>
                    <a:pt x="7417" y="5958"/>
                    <a:pt x="9636" y="1521"/>
                  </a:cubicBezTo>
                  <a:cubicBezTo>
                    <a:pt x="9849" y="1034"/>
                    <a:pt x="10123" y="518"/>
                    <a:pt x="10396" y="1"/>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19" name="Google Shape;1919;p26"/>
            <p:cNvSpPr/>
            <p:nvPr/>
          </p:nvSpPr>
          <p:spPr>
            <a:xfrm>
              <a:off x="4366600" y="1668250"/>
              <a:ext cx="1041850" cy="497750"/>
            </a:xfrm>
            <a:custGeom>
              <a:rect b="b" l="l" r="r" t="t"/>
              <a:pathLst>
                <a:path extrusionOk="0" h="19910" w="41674">
                  <a:moveTo>
                    <a:pt x="6323" y="0"/>
                  </a:moveTo>
                  <a:cubicBezTo>
                    <a:pt x="4256" y="1338"/>
                    <a:pt x="2129" y="2827"/>
                    <a:pt x="1" y="4347"/>
                  </a:cubicBezTo>
                  <a:cubicBezTo>
                    <a:pt x="10487" y="11034"/>
                    <a:pt x="23710" y="16992"/>
                    <a:pt x="36324" y="19910"/>
                  </a:cubicBezTo>
                  <a:cubicBezTo>
                    <a:pt x="38147" y="18967"/>
                    <a:pt x="39910" y="17995"/>
                    <a:pt x="41673" y="16931"/>
                  </a:cubicBezTo>
                  <a:cubicBezTo>
                    <a:pt x="29090" y="13496"/>
                    <a:pt x="16901" y="7417"/>
                    <a:pt x="6323" y="0"/>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0" name="Google Shape;1920;p26"/>
            <p:cNvSpPr/>
            <p:nvPr/>
          </p:nvSpPr>
          <p:spPr>
            <a:xfrm>
              <a:off x="3921300" y="2044400"/>
              <a:ext cx="757650" cy="401250"/>
            </a:xfrm>
            <a:custGeom>
              <a:rect b="b" l="l" r="r" t="t"/>
              <a:pathLst>
                <a:path extrusionOk="0" h="16050" w="30306">
                  <a:moveTo>
                    <a:pt x="4226" y="0"/>
                  </a:moveTo>
                  <a:cubicBezTo>
                    <a:pt x="2767" y="1277"/>
                    <a:pt x="1338" y="2493"/>
                    <a:pt x="1" y="3648"/>
                  </a:cubicBezTo>
                  <a:cubicBezTo>
                    <a:pt x="6962" y="8481"/>
                    <a:pt x="14409" y="12614"/>
                    <a:pt x="22159" y="16049"/>
                  </a:cubicBezTo>
                  <a:cubicBezTo>
                    <a:pt x="24895" y="15532"/>
                    <a:pt x="27631" y="14894"/>
                    <a:pt x="30305" y="14134"/>
                  </a:cubicBezTo>
                  <a:lnTo>
                    <a:pt x="30245" y="14134"/>
                  </a:lnTo>
                  <a:cubicBezTo>
                    <a:pt x="21096" y="10335"/>
                    <a:pt x="12372" y="5593"/>
                    <a:pt x="4226" y="0"/>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1" name="Google Shape;1921;p26"/>
            <p:cNvSpPr/>
            <p:nvPr/>
          </p:nvSpPr>
          <p:spPr>
            <a:xfrm>
              <a:off x="6441125" y="568700"/>
              <a:ext cx="658850" cy="469000"/>
            </a:xfrm>
            <a:custGeom>
              <a:rect b="b" l="l" r="r" t="t"/>
              <a:pathLst>
                <a:path extrusionOk="0" h="18760" w="26354">
                  <a:moveTo>
                    <a:pt x="26353" y="0"/>
                  </a:moveTo>
                  <a:cubicBezTo>
                    <a:pt x="25229" y="942"/>
                    <a:pt x="24074" y="1854"/>
                    <a:pt x="22858" y="2736"/>
                  </a:cubicBezTo>
                  <a:cubicBezTo>
                    <a:pt x="15958" y="9453"/>
                    <a:pt x="7143" y="14468"/>
                    <a:pt x="0" y="17690"/>
                  </a:cubicBezTo>
                  <a:cubicBezTo>
                    <a:pt x="3900" y="18345"/>
                    <a:pt x="8281" y="18760"/>
                    <a:pt x="12517" y="18760"/>
                  </a:cubicBezTo>
                  <a:cubicBezTo>
                    <a:pt x="12803" y="18760"/>
                    <a:pt x="13089" y="18758"/>
                    <a:pt x="13374" y="18754"/>
                  </a:cubicBezTo>
                  <a:cubicBezTo>
                    <a:pt x="17873" y="12523"/>
                    <a:pt x="22067" y="5897"/>
                    <a:pt x="26353" y="0"/>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2" name="Google Shape;1922;p26"/>
            <p:cNvSpPr/>
            <p:nvPr/>
          </p:nvSpPr>
          <p:spPr>
            <a:xfrm>
              <a:off x="5546725" y="1189525"/>
              <a:ext cx="1074500" cy="253750"/>
            </a:xfrm>
            <a:custGeom>
              <a:rect b="b" l="l" r="r" t="t"/>
              <a:pathLst>
                <a:path extrusionOk="0" h="10150" w="42980">
                  <a:moveTo>
                    <a:pt x="11064" y="0"/>
                  </a:moveTo>
                  <a:cubicBezTo>
                    <a:pt x="7751" y="851"/>
                    <a:pt x="4013" y="1885"/>
                    <a:pt x="0" y="3009"/>
                  </a:cubicBezTo>
                  <a:cubicBezTo>
                    <a:pt x="7326" y="6019"/>
                    <a:pt x="15776" y="9362"/>
                    <a:pt x="23618" y="10000"/>
                  </a:cubicBezTo>
                  <a:cubicBezTo>
                    <a:pt x="24809" y="10101"/>
                    <a:pt x="25997" y="10149"/>
                    <a:pt x="27184" y="10149"/>
                  </a:cubicBezTo>
                  <a:cubicBezTo>
                    <a:pt x="29933" y="10149"/>
                    <a:pt x="32672" y="9890"/>
                    <a:pt x="35411" y="9423"/>
                  </a:cubicBezTo>
                  <a:cubicBezTo>
                    <a:pt x="38086" y="7204"/>
                    <a:pt x="40579" y="4620"/>
                    <a:pt x="42980" y="1824"/>
                  </a:cubicBezTo>
                  <a:lnTo>
                    <a:pt x="42980" y="1824"/>
                  </a:lnTo>
                  <a:cubicBezTo>
                    <a:pt x="41278" y="2280"/>
                    <a:pt x="39484" y="2584"/>
                    <a:pt x="37752" y="2797"/>
                  </a:cubicBezTo>
                  <a:cubicBezTo>
                    <a:pt x="36135" y="2969"/>
                    <a:pt x="34518" y="3042"/>
                    <a:pt x="32902" y="3042"/>
                  </a:cubicBezTo>
                  <a:cubicBezTo>
                    <a:pt x="29384" y="3042"/>
                    <a:pt x="25871" y="2696"/>
                    <a:pt x="22372" y="2280"/>
                  </a:cubicBezTo>
                  <a:cubicBezTo>
                    <a:pt x="18542" y="1824"/>
                    <a:pt x="14712" y="1216"/>
                    <a:pt x="11064" y="0"/>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3" name="Google Shape;1923;p26"/>
            <p:cNvSpPr/>
            <p:nvPr/>
          </p:nvSpPr>
          <p:spPr>
            <a:xfrm>
              <a:off x="4759475" y="1431175"/>
              <a:ext cx="1007650" cy="495450"/>
            </a:xfrm>
            <a:custGeom>
              <a:rect b="b" l="l" r="r" t="t"/>
              <a:pathLst>
                <a:path extrusionOk="0" h="19818" w="40306">
                  <a:moveTo>
                    <a:pt x="10639" y="0"/>
                  </a:moveTo>
                  <a:cubicBezTo>
                    <a:pt x="7599" y="1094"/>
                    <a:pt x="4651" y="2249"/>
                    <a:pt x="1855" y="3404"/>
                  </a:cubicBezTo>
                  <a:cubicBezTo>
                    <a:pt x="1247" y="3678"/>
                    <a:pt x="608" y="3951"/>
                    <a:pt x="0" y="4255"/>
                  </a:cubicBezTo>
                  <a:cubicBezTo>
                    <a:pt x="10639" y="11125"/>
                    <a:pt x="23071" y="16930"/>
                    <a:pt x="35624" y="19818"/>
                  </a:cubicBezTo>
                  <a:cubicBezTo>
                    <a:pt x="37235" y="18572"/>
                    <a:pt x="38785" y="17234"/>
                    <a:pt x="40305" y="15836"/>
                  </a:cubicBezTo>
                  <a:cubicBezTo>
                    <a:pt x="39880" y="15775"/>
                    <a:pt x="39424" y="15684"/>
                    <a:pt x="39029" y="15563"/>
                  </a:cubicBezTo>
                  <a:cubicBezTo>
                    <a:pt x="28664" y="13435"/>
                    <a:pt x="18846" y="6869"/>
                    <a:pt x="10639" y="0"/>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4" name="Google Shape;1924;p26"/>
            <p:cNvSpPr/>
            <p:nvPr/>
          </p:nvSpPr>
          <p:spPr>
            <a:xfrm>
              <a:off x="3263250" y="539800"/>
              <a:ext cx="3843550" cy="2159875"/>
            </a:xfrm>
            <a:custGeom>
              <a:rect b="b" l="l" r="r" t="t"/>
              <a:pathLst>
                <a:path extrusionOk="0" h="86395" w="153742">
                  <a:moveTo>
                    <a:pt x="153742" y="1"/>
                  </a:moveTo>
                  <a:cubicBezTo>
                    <a:pt x="149091" y="5594"/>
                    <a:pt x="143438" y="10305"/>
                    <a:pt x="137146" y="13922"/>
                  </a:cubicBezTo>
                  <a:cubicBezTo>
                    <a:pt x="133985" y="15716"/>
                    <a:pt x="130702" y="17235"/>
                    <a:pt x="127328" y="18542"/>
                  </a:cubicBezTo>
                  <a:cubicBezTo>
                    <a:pt x="123984" y="19880"/>
                    <a:pt x="120519" y="20944"/>
                    <a:pt x="117024" y="21947"/>
                  </a:cubicBezTo>
                  <a:cubicBezTo>
                    <a:pt x="113528" y="22889"/>
                    <a:pt x="110033" y="23831"/>
                    <a:pt x="106507" y="24682"/>
                  </a:cubicBezTo>
                  <a:cubicBezTo>
                    <a:pt x="103011" y="25533"/>
                    <a:pt x="99425" y="26354"/>
                    <a:pt x="95899" y="27144"/>
                  </a:cubicBezTo>
                  <a:cubicBezTo>
                    <a:pt x="88817" y="28725"/>
                    <a:pt x="81704" y="30457"/>
                    <a:pt x="74713" y="32828"/>
                  </a:cubicBezTo>
                  <a:cubicBezTo>
                    <a:pt x="71217" y="34014"/>
                    <a:pt x="67783" y="35381"/>
                    <a:pt x="64409" y="36871"/>
                  </a:cubicBezTo>
                  <a:cubicBezTo>
                    <a:pt x="61065" y="38391"/>
                    <a:pt x="57722" y="39971"/>
                    <a:pt x="54500" y="41734"/>
                  </a:cubicBezTo>
                  <a:cubicBezTo>
                    <a:pt x="51217" y="43467"/>
                    <a:pt x="48026" y="45290"/>
                    <a:pt x="44925" y="47236"/>
                  </a:cubicBezTo>
                  <a:cubicBezTo>
                    <a:pt x="41794" y="49181"/>
                    <a:pt x="38724" y="51187"/>
                    <a:pt x="35685" y="53254"/>
                  </a:cubicBezTo>
                  <a:cubicBezTo>
                    <a:pt x="32676" y="55291"/>
                    <a:pt x="29697" y="57418"/>
                    <a:pt x="26718" y="59576"/>
                  </a:cubicBezTo>
                  <a:cubicBezTo>
                    <a:pt x="23800" y="61765"/>
                    <a:pt x="20821" y="63953"/>
                    <a:pt x="17934" y="66203"/>
                  </a:cubicBezTo>
                  <a:cubicBezTo>
                    <a:pt x="12128" y="70671"/>
                    <a:pt x="6475" y="75473"/>
                    <a:pt x="1277" y="80914"/>
                  </a:cubicBezTo>
                  <a:cubicBezTo>
                    <a:pt x="1216" y="80944"/>
                    <a:pt x="1186" y="80975"/>
                    <a:pt x="1216" y="81005"/>
                  </a:cubicBezTo>
                  <a:cubicBezTo>
                    <a:pt x="0" y="82343"/>
                    <a:pt x="152" y="84410"/>
                    <a:pt x="1490" y="85565"/>
                  </a:cubicBezTo>
                  <a:cubicBezTo>
                    <a:pt x="2106" y="86125"/>
                    <a:pt x="2871" y="86395"/>
                    <a:pt x="3633" y="86395"/>
                  </a:cubicBezTo>
                  <a:cubicBezTo>
                    <a:pt x="4524" y="86395"/>
                    <a:pt x="5410" y="86026"/>
                    <a:pt x="6049" y="85321"/>
                  </a:cubicBezTo>
                  <a:cubicBezTo>
                    <a:pt x="10730" y="80033"/>
                    <a:pt x="16019" y="75200"/>
                    <a:pt x="21520" y="70580"/>
                  </a:cubicBezTo>
                  <a:cubicBezTo>
                    <a:pt x="24256" y="68239"/>
                    <a:pt x="27113" y="65959"/>
                    <a:pt x="29910" y="63741"/>
                  </a:cubicBezTo>
                  <a:cubicBezTo>
                    <a:pt x="32767" y="61461"/>
                    <a:pt x="35624" y="59272"/>
                    <a:pt x="38512" y="57114"/>
                  </a:cubicBezTo>
                  <a:cubicBezTo>
                    <a:pt x="41399" y="54987"/>
                    <a:pt x="44348" y="52889"/>
                    <a:pt x="47326" y="50883"/>
                  </a:cubicBezTo>
                  <a:cubicBezTo>
                    <a:pt x="50305" y="48877"/>
                    <a:pt x="53345" y="46932"/>
                    <a:pt x="56445" y="45108"/>
                  </a:cubicBezTo>
                  <a:cubicBezTo>
                    <a:pt x="59515" y="43284"/>
                    <a:pt x="62676" y="41582"/>
                    <a:pt x="65898" y="39971"/>
                  </a:cubicBezTo>
                  <a:cubicBezTo>
                    <a:pt x="69120" y="38421"/>
                    <a:pt x="72403" y="36992"/>
                    <a:pt x="75746" y="35655"/>
                  </a:cubicBezTo>
                  <a:cubicBezTo>
                    <a:pt x="82433" y="33071"/>
                    <a:pt x="89364" y="31096"/>
                    <a:pt x="96415" y="29181"/>
                  </a:cubicBezTo>
                  <a:cubicBezTo>
                    <a:pt x="99911" y="28238"/>
                    <a:pt x="103437" y="27296"/>
                    <a:pt x="106932" y="26293"/>
                  </a:cubicBezTo>
                  <a:cubicBezTo>
                    <a:pt x="108665" y="25776"/>
                    <a:pt x="110428" y="25290"/>
                    <a:pt x="112160" y="24743"/>
                  </a:cubicBezTo>
                  <a:lnTo>
                    <a:pt x="117419" y="23162"/>
                  </a:lnTo>
                  <a:cubicBezTo>
                    <a:pt x="120884" y="22038"/>
                    <a:pt x="124319" y="20883"/>
                    <a:pt x="127723" y="19424"/>
                  </a:cubicBezTo>
                  <a:cubicBezTo>
                    <a:pt x="131097" y="17965"/>
                    <a:pt x="134349" y="16354"/>
                    <a:pt x="137480" y="14439"/>
                  </a:cubicBezTo>
                  <a:cubicBezTo>
                    <a:pt x="143711" y="10639"/>
                    <a:pt x="149243" y="5746"/>
                    <a:pt x="15374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5" name="Google Shape;1925;p26"/>
            <p:cNvSpPr/>
            <p:nvPr/>
          </p:nvSpPr>
          <p:spPr>
            <a:xfrm>
              <a:off x="6918325" y="539800"/>
              <a:ext cx="189250" cy="190000"/>
            </a:xfrm>
            <a:custGeom>
              <a:rect b="b" l="l" r="r" t="t"/>
              <a:pathLst>
                <a:path extrusionOk="0" h="7600" w="7570">
                  <a:moveTo>
                    <a:pt x="7569" y="1"/>
                  </a:moveTo>
                  <a:cubicBezTo>
                    <a:pt x="5259" y="2737"/>
                    <a:pt x="2736" y="5290"/>
                    <a:pt x="1" y="7600"/>
                  </a:cubicBezTo>
                  <a:cubicBezTo>
                    <a:pt x="1338" y="6536"/>
                    <a:pt x="2645" y="5442"/>
                    <a:pt x="3922" y="4256"/>
                  </a:cubicBezTo>
                  <a:cubicBezTo>
                    <a:pt x="5198" y="2889"/>
                    <a:pt x="6445" y="1490"/>
                    <a:pt x="7569" y="1"/>
                  </a:cubicBezTo>
                  <a:close/>
                </a:path>
              </a:pathLst>
            </a:custGeom>
            <a:solidFill>
              <a:srgbClr val="C69E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6" name="Google Shape;1926;p26"/>
            <p:cNvSpPr/>
            <p:nvPr/>
          </p:nvSpPr>
          <p:spPr>
            <a:xfrm>
              <a:off x="3288325" y="647725"/>
              <a:ext cx="3725025" cy="2052800"/>
            </a:xfrm>
            <a:custGeom>
              <a:rect b="b" l="l" r="r" t="t"/>
              <a:pathLst>
                <a:path extrusionOk="0" h="82112" w="149001">
                  <a:moveTo>
                    <a:pt x="149000" y="0"/>
                  </a:moveTo>
                  <a:lnTo>
                    <a:pt x="149000" y="0"/>
                  </a:lnTo>
                  <a:cubicBezTo>
                    <a:pt x="147754" y="1155"/>
                    <a:pt x="146416" y="2280"/>
                    <a:pt x="145109" y="3344"/>
                  </a:cubicBezTo>
                  <a:cubicBezTo>
                    <a:pt x="142374" y="5654"/>
                    <a:pt x="139365" y="7781"/>
                    <a:pt x="136143" y="9575"/>
                  </a:cubicBezTo>
                  <a:cubicBezTo>
                    <a:pt x="134714" y="10365"/>
                    <a:pt x="133255" y="11125"/>
                    <a:pt x="131766" y="11854"/>
                  </a:cubicBezTo>
                  <a:cubicBezTo>
                    <a:pt x="115078" y="20396"/>
                    <a:pt x="97935" y="22858"/>
                    <a:pt x="92950" y="24499"/>
                  </a:cubicBezTo>
                  <a:cubicBezTo>
                    <a:pt x="87570" y="26292"/>
                    <a:pt x="73284" y="30639"/>
                    <a:pt x="67570" y="32827"/>
                  </a:cubicBezTo>
                  <a:cubicBezTo>
                    <a:pt x="61886" y="34985"/>
                    <a:pt x="50944" y="40882"/>
                    <a:pt x="44439" y="44986"/>
                  </a:cubicBezTo>
                  <a:cubicBezTo>
                    <a:pt x="37934" y="49089"/>
                    <a:pt x="30730" y="54135"/>
                    <a:pt x="22554" y="60275"/>
                  </a:cubicBezTo>
                  <a:cubicBezTo>
                    <a:pt x="16323" y="64956"/>
                    <a:pt x="5016" y="75928"/>
                    <a:pt x="0" y="80852"/>
                  </a:cubicBezTo>
                  <a:cubicBezTo>
                    <a:pt x="92" y="81004"/>
                    <a:pt x="244" y="81156"/>
                    <a:pt x="426" y="81308"/>
                  </a:cubicBezTo>
                  <a:cubicBezTo>
                    <a:pt x="1032" y="81844"/>
                    <a:pt x="1800" y="82111"/>
                    <a:pt x="2569" y="82111"/>
                  </a:cubicBezTo>
                  <a:cubicBezTo>
                    <a:pt x="3459" y="82111"/>
                    <a:pt x="4349" y="81752"/>
                    <a:pt x="4985" y="81035"/>
                  </a:cubicBezTo>
                  <a:cubicBezTo>
                    <a:pt x="9636" y="75746"/>
                    <a:pt x="14925" y="70913"/>
                    <a:pt x="20426" y="66293"/>
                  </a:cubicBezTo>
                  <a:cubicBezTo>
                    <a:pt x="23162" y="63983"/>
                    <a:pt x="26019" y="61703"/>
                    <a:pt x="28846" y="59454"/>
                  </a:cubicBezTo>
                  <a:cubicBezTo>
                    <a:pt x="31642" y="57205"/>
                    <a:pt x="34530" y="55016"/>
                    <a:pt x="37417" y="52828"/>
                  </a:cubicBezTo>
                  <a:cubicBezTo>
                    <a:pt x="40305" y="50670"/>
                    <a:pt x="43284" y="48633"/>
                    <a:pt x="46232" y="46597"/>
                  </a:cubicBezTo>
                  <a:cubicBezTo>
                    <a:pt x="49241" y="44590"/>
                    <a:pt x="52281" y="42706"/>
                    <a:pt x="55351" y="40821"/>
                  </a:cubicBezTo>
                  <a:cubicBezTo>
                    <a:pt x="58482" y="38998"/>
                    <a:pt x="61612" y="37296"/>
                    <a:pt x="64804" y="35715"/>
                  </a:cubicBezTo>
                  <a:cubicBezTo>
                    <a:pt x="68056" y="34134"/>
                    <a:pt x="71309" y="32675"/>
                    <a:pt x="74652" y="31368"/>
                  </a:cubicBezTo>
                  <a:cubicBezTo>
                    <a:pt x="81339" y="28785"/>
                    <a:pt x="88330" y="26809"/>
                    <a:pt x="95321" y="24925"/>
                  </a:cubicBezTo>
                  <a:cubicBezTo>
                    <a:pt x="98817" y="23952"/>
                    <a:pt x="102343" y="23010"/>
                    <a:pt x="105838" y="22037"/>
                  </a:cubicBezTo>
                  <a:cubicBezTo>
                    <a:pt x="107601" y="21520"/>
                    <a:pt x="109334" y="21004"/>
                    <a:pt x="111097" y="20456"/>
                  </a:cubicBezTo>
                  <a:cubicBezTo>
                    <a:pt x="112829" y="19940"/>
                    <a:pt x="114592" y="19453"/>
                    <a:pt x="116325" y="18876"/>
                  </a:cubicBezTo>
                  <a:cubicBezTo>
                    <a:pt x="119820" y="17782"/>
                    <a:pt x="123285" y="16596"/>
                    <a:pt x="126629" y="15137"/>
                  </a:cubicBezTo>
                  <a:cubicBezTo>
                    <a:pt x="130003" y="13709"/>
                    <a:pt x="133286" y="12067"/>
                    <a:pt x="136386" y="10183"/>
                  </a:cubicBezTo>
                  <a:cubicBezTo>
                    <a:pt x="141036" y="7356"/>
                    <a:pt x="145292" y="3891"/>
                    <a:pt x="14900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7" name="Google Shape;1927;p26"/>
            <p:cNvSpPr/>
            <p:nvPr/>
          </p:nvSpPr>
          <p:spPr>
            <a:xfrm>
              <a:off x="2924325" y="2522375"/>
              <a:ext cx="532725" cy="500025"/>
            </a:xfrm>
            <a:custGeom>
              <a:rect b="b" l="l" r="r" t="t"/>
              <a:pathLst>
                <a:path extrusionOk="0" h="20001" w="21309">
                  <a:moveTo>
                    <a:pt x="16566" y="0"/>
                  </a:moveTo>
                  <a:cubicBezTo>
                    <a:pt x="10487" y="5046"/>
                    <a:pt x="5472" y="10821"/>
                    <a:pt x="1" y="16566"/>
                  </a:cubicBezTo>
                  <a:cubicBezTo>
                    <a:pt x="2098" y="16596"/>
                    <a:pt x="3405" y="18116"/>
                    <a:pt x="4408" y="20000"/>
                  </a:cubicBezTo>
                  <a:cubicBezTo>
                    <a:pt x="9971" y="14377"/>
                    <a:pt x="15989" y="10183"/>
                    <a:pt x="21308" y="4377"/>
                  </a:cubicBezTo>
                  <a:cubicBezTo>
                    <a:pt x="20366" y="2401"/>
                    <a:pt x="18603" y="760"/>
                    <a:pt x="16566" y="0"/>
                  </a:cubicBezTo>
                  <a:close/>
                </a:path>
              </a:pathLst>
            </a:custGeom>
            <a:solidFill>
              <a:srgbClr val="4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8" name="Google Shape;1928;p26"/>
            <p:cNvSpPr/>
            <p:nvPr/>
          </p:nvSpPr>
          <p:spPr>
            <a:xfrm>
              <a:off x="2924325" y="2522375"/>
              <a:ext cx="532725" cy="500025"/>
            </a:xfrm>
            <a:custGeom>
              <a:rect b="b" l="l" r="r" t="t"/>
              <a:pathLst>
                <a:path extrusionOk="0" h="20001" w="21309">
                  <a:moveTo>
                    <a:pt x="16566" y="0"/>
                  </a:moveTo>
                  <a:cubicBezTo>
                    <a:pt x="10487" y="5046"/>
                    <a:pt x="5472" y="10821"/>
                    <a:pt x="1" y="16566"/>
                  </a:cubicBezTo>
                  <a:cubicBezTo>
                    <a:pt x="2098" y="16596"/>
                    <a:pt x="3405" y="18116"/>
                    <a:pt x="4408" y="20000"/>
                  </a:cubicBezTo>
                  <a:cubicBezTo>
                    <a:pt x="9971" y="14377"/>
                    <a:pt x="15989" y="10183"/>
                    <a:pt x="21308" y="4377"/>
                  </a:cubicBezTo>
                  <a:cubicBezTo>
                    <a:pt x="20366" y="2401"/>
                    <a:pt x="18603" y="760"/>
                    <a:pt x="1656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29" name="Google Shape;1929;p26"/>
            <p:cNvSpPr/>
            <p:nvPr/>
          </p:nvSpPr>
          <p:spPr>
            <a:xfrm>
              <a:off x="2979050" y="2829350"/>
              <a:ext cx="147450" cy="145925"/>
            </a:xfrm>
            <a:custGeom>
              <a:rect b="b" l="l" r="r" t="t"/>
              <a:pathLst>
                <a:path extrusionOk="0" h="5837" w="5898">
                  <a:moveTo>
                    <a:pt x="1824" y="1"/>
                  </a:moveTo>
                  <a:lnTo>
                    <a:pt x="0" y="1946"/>
                  </a:lnTo>
                  <a:cubicBezTo>
                    <a:pt x="1125" y="2341"/>
                    <a:pt x="2067" y="3101"/>
                    <a:pt x="2827" y="4013"/>
                  </a:cubicBezTo>
                  <a:cubicBezTo>
                    <a:pt x="3313" y="4591"/>
                    <a:pt x="3709" y="5199"/>
                    <a:pt x="4073" y="5837"/>
                  </a:cubicBezTo>
                  <a:cubicBezTo>
                    <a:pt x="4681" y="5290"/>
                    <a:pt x="5289" y="4712"/>
                    <a:pt x="5897" y="4165"/>
                  </a:cubicBezTo>
                  <a:cubicBezTo>
                    <a:pt x="5684" y="3709"/>
                    <a:pt x="5411" y="3253"/>
                    <a:pt x="5137" y="2797"/>
                  </a:cubicBezTo>
                  <a:cubicBezTo>
                    <a:pt x="4316" y="1581"/>
                    <a:pt x="3161" y="639"/>
                    <a:pt x="18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0" name="Google Shape;1930;p26"/>
            <p:cNvSpPr/>
            <p:nvPr/>
          </p:nvSpPr>
          <p:spPr>
            <a:xfrm>
              <a:off x="3230575" y="2572525"/>
              <a:ext cx="163400" cy="167200"/>
            </a:xfrm>
            <a:custGeom>
              <a:rect b="b" l="l" r="r" t="t"/>
              <a:pathLst>
                <a:path extrusionOk="0" h="6688" w="6536">
                  <a:moveTo>
                    <a:pt x="2006" y="0"/>
                  </a:moveTo>
                  <a:cubicBezTo>
                    <a:pt x="1307" y="608"/>
                    <a:pt x="639" y="1216"/>
                    <a:pt x="0" y="1885"/>
                  </a:cubicBezTo>
                  <a:cubicBezTo>
                    <a:pt x="1155" y="2280"/>
                    <a:pt x="2219" y="3101"/>
                    <a:pt x="3070" y="4043"/>
                  </a:cubicBezTo>
                  <a:cubicBezTo>
                    <a:pt x="3739" y="4833"/>
                    <a:pt x="4286" y="5745"/>
                    <a:pt x="4742" y="6687"/>
                  </a:cubicBezTo>
                  <a:cubicBezTo>
                    <a:pt x="5350" y="6140"/>
                    <a:pt x="5958" y="5593"/>
                    <a:pt x="6535" y="4985"/>
                  </a:cubicBezTo>
                  <a:cubicBezTo>
                    <a:pt x="6140" y="4256"/>
                    <a:pt x="5806" y="3556"/>
                    <a:pt x="5350" y="2857"/>
                  </a:cubicBezTo>
                  <a:cubicBezTo>
                    <a:pt x="4499" y="1642"/>
                    <a:pt x="3344" y="669"/>
                    <a:pt x="20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1" name="Google Shape;1931;p26"/>
            <p:cNvSpPr/>
            <p:nvPr/>
          </p:nvSpPr>
          <p:spPr>
            <a:xfrm>
              <a:off x="3099100" y="2703225"/>
              <a:ext cx="153525" cy="160350"/>
            </a:xfrm>
            <a:custGeom>
              <a:rect b="b" l="l" r="r" t="t"/>
              <a:pathLst>
                <a:path extrusionOk="0" h="6414" w="6141">
                  <a:moveTo>
                    <a:pt x="1825" y="0"/>
                  </a:moveTo>
                  <a:cubicBezTo>
                    <a:pt x="1217" y="639"/>
                    <a:pt x="609" y="1246"/>
                    <a:pt x="1" y="1885"/>
                  </a:cubicBezTo>
                  <a:cubicBezTo>
                    <a:pt x="1065" y="2310"/>
                    <a:pt x="2007" y="3070"/>
                    <a:pt x="2736" y="3952"/>
                  </a:cubicBezTo>
                  <a:cubicBezTo>
                    <a:pt x="3375" y="4712"/>
                    <a:pt x="3861" y="5532"/>
                    <a:pt x="4287" y="6414"/>
                  </a:cubicBezTo>
                  <a:cubicBezTo>
                    <a:pt x="4895" y="5867"/>
                    <a:pt x="5502" y="5350"/>
                    <a:pt x="6141" y="4803"/>
                  </a:cubicBezTo>
                  <a:cubicBezTo>
                    <a:pt x="5837" y="4104"/>
                    <a:pt x="5472" y="3374"/>
                    <a:pt x="5047" y="2736"/>
                  </a:cubicBezTo>
                  <a:cubicBezTo>
                    <a:pt x="4226" y="1581"/>
                    <a:pt x="3101" y="639"/>
                    <a:pt x="182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2" name="Google Shape;1932;p26"/>
            <p:cNvSpPr/>
            <p:nvPr/>
          </p:nvSpPr>
          <p:spPr>
            <a:xfrm>
              <a:off x="2980575" y="2849125"/>
              <a:ext cx="129200" cy="126150"/>
            </a:xfrm>
            <a:custGeom>
              <a:rect b="b" l="l" r="r" t="t"/>
              <a:pathLst>
                <a:path extrusionOk="0" h="5046" w="5168">
                  <a:moveTo>
                    <a:pt x="1064" y="0"/>
                  </a:moveTo>
                  <a:cubicBezTo>
                    <a:pt x="730" y="395"/>
                    <a:pt x="334" y="760"/>
                    <a:pt x="0" y="1155"/>
                  </a:cubicBezTo>
                  <a:cubicBezTo>
                    <a:pt x="1094" y="1550"/>
                    <a:pt x="2037" y="2310"/>
                    <a:pt x="2796" y="3222"/>
                  </a:cubicBezTo>
                  <a:cubicBezTo>
                    <a:pt x="3283" y="3800"/>
                    <a:pt x="3678" y="4408"/>
                    <a:pt x="4043" y="5046"/>
                  </a:cubicBezTo>
                  <a:cubicBezTo>
                    <a:pt x="4438" y="4711"/>
                    <a:pt x="4772" y="4377"/>
                    <a:pt x="5167" y="4043"/>
                  </a:cubicBezTo>
                  <a:cubicBezTo>
                    <a:pt x="4043" y="2462"/>
                    <a:pt x="2645" y="1064"/>
                    <a:pt x="10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3" name="Google Shape;1933;p26"/>
            <p:cNvSpPr/>
            <p:nvPr/>
          </p:nvSpPr>
          <p:spPr>
            <a:xfrm>
              <a:off x="3230575" y="2586950"/>
              <a:ext cx="133750" cy="154275"/>
            </a:xfrm>
            <a:custGeom>
              <a:rect b="b" l="l" r="r" t="t"/>
              <a:pathLst>
                <a:path extrusionOk="0" h="6171" w="5350">
                  <a:moveTo>
                    <a:pt x="1398" y="1"/>
                  </a:moveTo>
                  <a:cubicBezTo>
                    <a:pt x="882" y="426"/>
                    <a:pt x="456" y="882"/>
                    <a:pt x="0" y="1338"/>
                  </a:cubicBezTo>
                  <a:cubicBezTo>
                    <a:pt x="1155" y="1764"/>
                    <a:pt x="2219" y="2554"/>
                    <a:pt x="3070" y="3496"/>
                  </a:cubicBezTo>
                  <a:cubicBezTo>
                    <a:pt x="3739" y="4286"/>
                    <a:pt x="4286" y="5198"/>
                    <a:pt x="4742" y="6171"/>
                  </a:cubicBezTo>
                  <a:cubicBezTo>
                    <a:pt x="4924" y="5958"/>
                    <a:pt x="5168" y="5776"/>
                    <a:pt x="5350" y="5593"/>
                  </a:cubicBezTo>
                  <a:cubicBezTo>
                    <a:pt x="5320" y="5502"/>
                    <a:pt x="5320" y="5441"/>
                    <a:pt x="5259" y="5411"/>
                  </a:cubicBezTo>
                  <a:cubicBezTo>
                    <a:pt x="4499" y="3223"/>
                    <a:pt x="3131" y="1338"/>
                    <a:pt x="139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4" name="Google Shape;1934;p26"/>
            <p:cNvSpPr/>
            <p:nvPr/>
          </p:nvSpPr>
          <p:spPr>
            <a:xfrm>
              <a:off x="3098350" y="2722975"/>
              <a:ext cx="133000" cy="141375"/>
            </a:xfrm>
            <a:custGeom>
              <a:rect b="b" l="l" r="r" t="t"/>
              <a:pathLst>
                <a:path extrusionOk="0" h="5655" w="5320">
                  <a:moveTo>
                    <a:pt x="1095" y="0"/>
                  </a:moveTo>
                  <a:cubicBezTo>
                    <a:pt x="730" y="365"/>
                    <a:pt x="365" y="760"/>
                    <a:pt x="0" y="1125"/>
                  </a:cubicBezTo>
                  <a:cubicBezTo>
                    <a:pt x="1064" y="1551"/>
                    <a:pt x="2007" y="2311"/>
                    <a:pt x="2736" y="3192"/>
                  </a:cubicBezTo>
                  <a:cubicBezTo>
                    <a:pt x="3374" y="3952"/>
                    <a:pt x="3861" y="4773"/>
                    <a:pt x="4286" y="5654"/>
                  </a:cubicBezTo>
                  <a:cubicBezTo>
                    <a:pt x="4621" y="5350"/>
                    <a:pt x="4985" y="5046"/>
                    <a:pt x="5320" y="4773"/>
                  </a:cubicBezTo>
                  <a:cubicBezTo>
                    <a:pt x="4377" y="2797"/>
                    <a:pt x="2949" y="1095"/>
                    <a:pt x="10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5" name="Google Shape;1935;p26"/>
            <p:cNvSpPr/>
            <p:nvPr/>
          </p:nvSpPr>
          <p:spPr>
            <a:xfrm>
              <a:off x="2960800" y="2539850"/>
              <a:ext cx="455975" cy="434675"/>
            </a:xfrm>
            <a:custGeom>
              <a:rect b="b" l="l" r="r" t="t"/>
              <a:pathLst>
                <a:path extrusionOk="0" h="17387" w="18239">
                  <a:moveTo>
                    <a:pt x="16566" y="0"/>
                  </a:moveTo>
                  <a:cubicBezTo>
                    <a:pt x="10700" y="5015"/>
                    <a:pt x="5168" y="10395"/>
                    <a:pt x="1" y="16140"/>
                  </a:cubicBezTo>
                  <a:cubicBezTo>
                    <a:pt x="639" y="16414"/>
                    <a:pt x="1217" y="16870"/>
                    <a:pt x="1703" y="17386"/>
                  </a:cubicBezTo>
                  <a:cubicBezTo>
                    <a:pt x="7326" y="12462"/>
                    <a:pt x="12554" y="7143"/>
                    <a:pt x="17813" y="1854"/>
                  </a:cubicBezTo>
                  <a:cubicBezTo>
                    <a:pt x="17934" y="1702"/>
                    <a:pt x="18086" y="1520"/>
                    <a:pt x="18238" y="1368"/>
                  </a:cubicBezTo>
                  <a:cubicBezTo>
                    <a:pt x="17722" y="821"/>
                    <a:pt x="17174" y="365"/>
                    <a:pt x="16566" y="0"/>
                  </a:cubicBezTo>
                  <a:close/>
                </a:path>
              </a:pathLst>
            </a:custGeom>
            <a:solidFill>
              <a:srgbClr val="FFFFFF">
                <a:alpha val="201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6" name="Google Shape;1936;p26"/>
            <p:cNvSpPr/>
            <p:nvPr/>
          </p:nvSpPr>
          <p:spPr>
            <a:xfrm>
              <a:off x="2924325" y="2522375"/>
              <a:ext cx="532725" cy="499250"/>
            </a:xfrm>
            <a:custGeom>
              <a:rect b="b" l="l" r="r" t="t"/>
              <a:pathLst>
                <a:path extrusionOk="0" h="19970" w="21309">
                  <a:moveTo>
                    <a:pt x="16566" y="0"/>
                  </a:moveTo>
                  <a:cubicBezTo>
                    <a:pt x="16536" y="30"/>
                    <a:pt x="16445" y="91"/>
                    <a:pt x="16414" y="122"/>
                  </a:cubicBezTo>
                  <a:cubicBezTo>
                    <a:pt x="16840" y="547"/>
                    <a:pt x="17174" y="942"/>
                    <a:pt x="17509" y="1459"/>
                  </a:cubicBezTo>
                  <a:cubicBezTo>
                    <a:pt x="18208" y="2523"/>
                    <a:pt x="18512" y="3891"/>
                    <a:pt x="18056" y="5046"/>
                  </a:cubicBezTo>
                  <a:cubicBezTo>
                    <a:pt x="17843" y="5593"/>
                    <a:pt x="17509" y="6018"/>
                    <a:pt x="17174" y="6474"/>
                  </a:cubicBezTo>
                  <a:cubicBezTo>
                    <a:pt x="14317" y="10122"/>
                    <a:pt x="10943" y="13344"/>
                    <a:pt x="7174" y="16049"/>
                  </a:cubicBezTo>
                  <a:cubicBezTo>
                    <a:pt x="6992" y="16140"/>
                    <a:pt x="6809" y="16292"/>
                    <a:pt x="6597" y="16292"/>
                  </a:cubicBezTo>
                  <a:cubicBezTo>
                    <a:pt x="6414" y="16292"/>
                    <a:pt x="6262" y="16171"/>
                    <a:pt x="6110" y="16079"/>
                  </a:cubicBezTo>
                  <a:cubicBezTo>
                    <a:pt x="4895" y="15228"/>
                    <a:pt x="3496" y="14590"/>
                    <a:pt x="2037" y="14408"/>
                  </a:cubicBezTo>
                  <a:lnTo>
                    <a:pt x="1" y="16566"/>
                  </a:lnTo>
                  <a:cubicBezTo>
                    <a:pt x="2098" y="16596"/>
                    <a:pt x="3405" y="18116"/>
                    <a:pt x="4408" y="19970"/>
                  </a:cubicBezTo>
                  <a:cubicBezTo>
                    <a:pt x="9971" y="14408"/>
                    <a:pt x="15989" y="10183"/>
                    <a:pt x="21308" y="4377"/>
                  </a:cubicBezTo>
                  <a:cubicBezTo>
                    <a:pt x="20366" y="2401"/>
                    <a:pt x="18633" y="760"/>
                    <a:pt x="16566"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7" name="Google Shape;1937;p26"/>
            <p:cNvSpPr/>
            <p:nvPr/>
          </p:nvSpPr>
          <p:spPr>
            <a:xfrm>
              <a:off x="2722200" y="2924350"/>
              <a:ext cx="311575" cy="411875"/>
            </a:xfrm>
            <a:custGeom>
              <a:rect b="b" l="l" r="r" t="t"/>
              <a:pathLst>
                <a:path extrusionOk="0" h="16475" w="12463">
                  <a:moveTo>
                    <a:pt x="9119" y="0"/>
                  </a:moveTo>
                  <a:cubicBezTo>
                    <a:pt x="7812" y="487"/>
                    <a:pt x="7599" y="2128"/>
                    <a:pt x="6779" y="3222"/>
                  </a:cubicBezTo>
                  <a:cubicBezTo>
                    <a:pt x="6140" y="4104"/>
                    <a:pt x="5168" y="4620"/>
                    <a:pt x="4378" y="5380"/>
                  </a:cubicBezTo>
                  <a:cubicBezTo>
                    <a:pt x="3526" y="6231"/>
                    <a:pt x="3010" y="7265"/>
                    <a:pt x="2493" y="8329"/>
                  </a:cubicBezTo>
                  <a:cubicBezTo>
                    <a:pt x="1338" y="10912"/>
                    <a:pt x="487" y="13678"/>
                    <a:pt x="1" y="16475"/>
                  </a:cubicBezTo>
                  <a:cubicBezTo>
                    <a:pt x="1125" y="14621"/>
                    <a:pt x="2949" y="12979"/>
                    <a:pt x="4864" y="11885"/>
                  </a:cubicBezTo>
                  <a:cubicBezTo>
                    <a:pt x="5897" y="11277"/>
                    <a:pt x="7022" y="10821"/>
                    <a:pt x="8055" y="10183"/>
                  </a:cubicBezTo>
                  <a:cubicBezTo>
                    <a:pt x="9058" y="9545"/>
                    <a:pt x="9970" y="8663"/>
                    <a:pt x="10396" y="7508"/>
                  </a:cubicBezTo>
                  <a:cubicBezTo>
                    <a:pt x="10669" y="6748"/>
                    <a:pt x="10669" y="5927"/>
                    <a:pt x="10913" y="5168"/>
                  </a:cubicBezTo>
                  <a:cubicBezTo>
                    <a:pt x="11125" y="4408"/>
                    <a:pt x="11673" y="3648"/>
                    <a:pt x="12463" y="3526"/>
                  </a:cubicBezTo>
                  <a:cubicBezTo>
                    <a:pt x="12007" y="2797"/>
                    <a:pt x="11824" y="2189"/>
                    <a:pt x="11308" y="1520"/>
                  </a:cubicBezTo>
                  <a:cubicBezTo>
                    <a:pt x="10761" y="791"/>
                    <a:pt x="10001" y="183"/>
                    <a:pt x="911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8" name="Google Shape;1938;p26"/>
            <p:cNvSpPr/>
            <p:nvPr/>
          </p:nvSpPr>
          <p:spPr>
            <a:xfrm>
              <a:off x="2726000" y="2942575"/>
              <a:ext cx="305500" cy="388325"/>
            </a:xfrm>
            <a:custGeom>
              <a:rect b="b" l="l" r="r" t="t"/>
              <a:pathLst>
                <a:path extrusionOk="0" h="15533" w="12220">
                  <a:moveTo>
                    <a:pt x="10335" y="1"/>
                  </a:moveTo>
                  <a:cubicBezTo>
                    <a:pt x="9423" y="1764"/>
                    <a:pt x="8390" y="3436"/>
                    <a:pt x="6992" y="4894"/>
                  </a:cubicBezTo>
                  <a:cubicBezTo>
                    <a:pt x="6140" y="5746"/>
                    <a:pt x="5198" y="6475"/>
                    <a:pt x="4408" y="7387"/>
                  </a:cubicBezTo>
                  <a:cubicBezTo>
                    <a:pt x="3344" y="8603"/>
                    <a:pt x="2584" y="10062"/>
                    <a:pt x="1824" y="11521"/>
                  </a:cubicBezTo>
                  <a:cubicBezTo>
                    <a:pt x="1125" y="12828"/>
                    <a:pt x="487" y="14165"/>
                    <a:pt x="1" y="15533"/>
                  </a:cubicBezTo>
                  <a:cubicBezTo>
                    <a:pt x="1125" y="13770"/>
                    <a:pt x="2827" y="12250"/>
                    <a:pt x="4621" y="11217"/>
                  </a:cubicBezTo>
                  <a:cubicBezTo>
                    <a:pt x="5685" y="10609"/>
                    <a:pt x="6779" y="10153"/>
                    <a:pt x="7812" y="9515"/>
                  </a:cubicBezTo>
                  <a:cubicBezTo>
                    <a:pt x="8846" y="8876"/>
                    <a:pt x="9788" y="7995"/>
                    <a:pt x="10183" y="6870"/>
                  </a:cubicBezTo>
                  <a:cubicBezTo>
                    <a:pt x="10426" y="6110"/>
                    <a:pt x="10426" y="5259"/>
                    <a:pt x="10669" y="4499"/>
                  </a:cubicBezTo>
                  <a:cubicBezTo>
                    <a:pt x="10882" y="3739"/>
                    <a:pt x="11429" y="2980"/>
                    <a:pt x="12220" y="2858"/>
                  </a:cubicBezTo>
                  <a:cubicBezTo>
                    <a:pt x="11855" y="2068"/>
                    <a:pt x="11672" y="1460"/>
                    <a:pt x="11125" y="791"/>
                  </a:cubicBezTo>
                  <a:cubicBezTo>
                    <a:pt x="10882" y="487"/>
                    <a:pt x="10639" y="214"/>
                    <a:pt x="10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39" name="Google Shape;1939;p26"/>
            <p:cNvSpPr/>
            <p:nvPr/>
          </p:nvSpPr>
          <p:spPr>
            <a:xfrm>
              <a:off x="2912925" y="2924350"/>
              <a:ext cx="120850" cy="120850"/>
            </a:xfrm>
            <a:custGeom>
              <a:rect b="b" l="l" r="r" t="t"/>
              <a:pathLst>
                <a:path extrusionOk="0" h="4834" w="4834">
                  <a:moveTo>
                    <a:pt x="1429" y="0"/>
                  </a:moveTo>
                  <a:cubicBezTo>
                    <a:pt x="761" y="274"/>
                    <a:pt x="335" y="912"/>
                    <a:pt x="1" y="1581"/>
                  </a:cubicBezTo>
                  <a:cubicBezTo>
                    <a:pt x="1399" y="2341"/>
                    <a:pt x="2585" y="3435"/>
                    <a:pt x="3375" y="4833"/>
                  </a:cubicBezTo>
                  <a:cubicBezTo>
                    <a:pt x="3648" y="4165"/>
                    <a:pt x="4135" y="3648"/>
                    <a:pt x="4834" y="3526"/>
                  </a:cubicBezTo>
                  <a:cubicBezTo>
                    <a:pt x="4378" y="2797"/>
                    <a:pt x="4195" y="2158"/>
                    <a:pt x="3648" y="1520"/>
                  </a:cubicBezTo>
                  <a:cubicBezTo>
                    <a:pt x="3071" y="821"/>
                    <a:pt x="2311" y="183"/>
                    <a:pt x="142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sp>
          <p:nvSpPr>
            <p:cNvPr id="1940" name="Google Shape;1940;p26"/>
            <p:cNvSpPr/>
            <p:nvPr/>
          </p:nvSpPr>
          <p:spPr>
            <a:xfrm>
              <a:off x="2817950" y="3050300"/>
              <a:ext cx="103375" cy="92050"/>
            </a:xfrm>
            <a:custGeom>
              <a:rect b="b" l="l" r="r" t="t"/>
              <a:pathLst>
                <a:path extrusionOk="0" h="3682" w="4135">
                  <a:moveTo>
                    <a:pt x="3350" y="0"/>
                  </a:moveTo>
                  <a:cubicBezTo>
                    <a:pt x="2840" y="0"/>
                    <a:pt x="2070" y="438"/>
                    <a:pt x="1368" y="1163"/>
                  </a:cubicBezTo>
                  <a:cubicBezTo>
                    <a:pt x="426" y="2105"/>
                    <a:pt x="0" y="3169"/>
                    <a:pt x="365" y="3534"/>
                  </a:cubicBezTo>
                  <a:cubicBezTo>
                    <a:pt x="465" y="3634"/>
                    <a:pt x="609" y="3681"/>
                    <a:pt x="784" y="3681"/>
                  </a:cubicBezTo>
                  <a:cubicBezTo>
                    <a:pt x="1301" y="3681"/>
                    <a:pt x="2085" y="3266"/>
                    <a:pt x="2766" y="2561"/>
                  </a:cubicBezTo>
                  <a:cubicBezTo>
                    <a:pt x="3709" y="1619"/>
                    <a:pt x="4134" y="555"/>
                    <a:pt x="3769" y="160"/>
                  </a:cubicBezTo>
                  <a:cubicBezTo>
                    <a:pt x="3669" y="52"/>
                    <a:pt x="3525" y="0"/>
                    <a:pt x="33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i="1"/>
            </a:p>
          </p:txBody>
        </p:sp>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5" name="Shape 2765"/>
        <p:cNvGrpSpPr/>
        <p:nvPr/>
      </p:nvGrpSpPr>
      <p:grpSpPr>
        <a:xfrm>
          <a:off x="0" y="0"/>
          <a:ext cx="0" cy="0"/>
          <a:chOff x="0" y="0"/>
          <a:chExt cx="0" cy="0"/>
        </a:xfrm>
      </p:grpSpPr>
      <p:sp>
        <p:nvSpPr>
          <p:cNvPr id="2766" name="Google Shape;2766;p44"/>
          <p:cNvSpPr txBox="1"/>
          <p:nvPr>
            <p:ph type="title"/>
          </p:nvPr>
        </p:nvSpPr>
        <p:spPr>
          <a:xfrm>
            <a:off x="1240950" y="344925"/>
            <a:ext cx="6662100" cy="70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500"/>
              <a:t>By the Glimmering Stream</a:t>
            </a:r>
            <a:endParaRPr sz="2500"/>
          </a:p>
          <a:p>
            <a:pPr indent="0" lvl="0" marL="0" rtl="0" algn="ctr">
              <a:spcBef>
                <a:spcPts val="0"/>
              </a:spcBef>
              <a:spcAft>
                <a:spcPts val="0"/>
              </a:spcAft>
              <a:buNone/>
            </a:pPr>
            <a:r>
              <a:rPr lang="en" sz="1100"/>
              <a:t>by ChatGPT</a:t>
            </a:r>
            <a:endParaRPr sz="2500"/>
          </a:p>
        </p:txBody>
      </p:sp>
      <p:sp>
        <p:nvSpPr>
          <p:cNvPr id="2767" name="Google Shape;2767;p44"/>
          <p:cNvSpPr txBox="1"/>
          <p:nvPr>
            <p:ph idx="1" type="body"/>
          </p:nvPr>
        </p:nvSpPr>
        <p:spPr>
          <a:xfrm>
            <a:off x="304100" y="1003825"/>
            <a:ext cx="3930600" cy="38445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latin typeface="Georgia"/>
                <a:ea typeface="Georgia"/>
                <a:cs typeface="Georgia"/>
                <a:sym typeface="Georgia"/>
              </a:rPr>
              <a:t>Adrift on thought, a firefly's light, I wandered dusk, where shadows creep, When, lo! A sudden, starry sight, A swarm of fireflies, aglow and deep.</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Among the reeds, by whispering stream, Their tiny lanterns danced and swayed, A flickering, ethereal gleam, A symphony in light, displayed.</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Like fallen stars that caught the breeze, They twirled and dipped in mystic flight, A secret language on the trees, A firefly ballet in the night.</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lnSpc>
                <a:spcPct val="115000"/>
              </a:lnSpc>
              <a:spcBef>
                <a:spcPts val="0"/>
              </a:spcBef>
              <a:spcAft>
                <a:spcPts val="1200"/>
              </a:spcAft>
              <a:buNone/>
            </a:pPr>
            <a:r>
              <a:t/>
            </a:r>
            <a:endParaRPr sz="1600">
              <a:latin typeface="Georgia"/>
              <a:ea typeface="Georgia"/>
              <a:cs typeface="Georgia"/>
              <a:sym typeface="Georgia"/>
            </a:endParaRPr>
          </a:p>
        </p:txBody>
      </p:sp>
      <p:sp>
        <p:nvSpPr>
          <p:cNvPr id="2768" name="Google Shape;2768;p44"/>
          <p:cNvSpPr txBox="1"/>
          <p:nvPr>
            <p:ph idx="1" type="body"/>
          </p:nvPr>
        </p:nvSpPr>
        <p:spPr>
          <a:xfrm>
            <a:off x="4338525" y="882625"/>
            <a:ext cx="4505400" cy="40869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600">
                <a:latin typeface="Georgia"/>
                <a:ea typeface="Georgia"/>
                <a:cs typeface="Georgia"/>
                <a:sym typeface="Georgia"/>
              </a:rPr>
              <a:t>Like fallen stars that caught the breeze, They twirled and dipped in mystic flight, A secret language on the trees, A firefly ballet in the night.</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The moon, a silver coin above, Seemed pale beside their vibrant show, My heart, once heavy, filled with love, A warmth the fireflies did bestow.</a:t>
            </a:r>
            <a:endParaRPr sz="1600">
              <a:latin typeface="Georgia"/>
              <a:ea typeface="Georgia"/>
              <a:cs typeface="Georgia"/>
              <a:sym typeface="Georgia"/>
            </a:endParaRPr>
          </a:p>
          <a:p>
            <a:pPr indent="0" lvl="0" marL="0" rtl="0" algn="l">
              <a:spcBef>
                <a:spcPts val="1200"/>
              </a:spcBef>
              <a:spcAft>
                <a:spcPts val="0"/>
              </a:spcAft>
              <a:buNone/>
            </a:pPr>
            <a:r>
              <a:rPr lang="en" sz="1600">
                <a:latin typeface="Georgia"/>
                <a:ea typeface="Georgia"/>
                <a:cs typeface="Georgia"/>
                <a:sym typeface="Georgia"/>
              </a:rPr>
              <a:t>And though the night may hold its hush, And darkness drape the world anew, Those tiny lights, with gentle rush, Will spark within my memories true.</a:t>
            </a:r>
            <a:endParaRPr sz="1600">
              <a:latin typeface="Georgia"/>
              <a:ea typeface="Georgia"/>
              <a:cs typeface="Georgia"/>
              <a:sym typeface="Georgia"/>
            </a:endParaRPr>
          </a:p>
          <a:p>
            <a:pPr indent="0" lvl="0" marL="0" rtl="0" algn="l">
              <a:spcBef>
                <a:spcPts val="1200"/>
              </a:spcBef>
              <a:spcAft>
                <a:spcPts val="0"/>
              </a:spcAft>
              <a:buNone/>
            </a:pPr>
            <a:r>
              <a:t/>
            </a:r>
            <a:endParaRPr sz="1600">
              <a:latin typeface="Georgia"/>
              <a:ea typeface="Georgia"/>
              <a:cs typeface="Georgia"/>
              <a:sym typeface="Georgia"/>
            </a:endParaRPr>
          </a:p>
          <a:p>
            <a:pPr indent="0" lvl="0" marL="0" rtl="0" algn="l">
              <a:lnSpc>
                <a:spcPct val="115000"/>
              </a:lnSpc>
              <a:spcBef>
                <a:spcPts val="1200"/>
              </a:spcBef>
              <a:spcAft>
                <a:spcPts val="1200"/>
              </a:spcAft>
              <a:buNone/>
            </a:pPr>
            <a:r>
              <a:t/>
            </a:r>
            <a:endParaRPr sz="1600">
              <a:latin typeface="Georgia"/>
              <a:ea typeface="Georgia"/>
              <a:cs typeface="Georgia"/>
              <a:sym typeface="Georgia"/>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2" name="Shape 2772"/>
        <p:cNvGrpSpPr/>
        <p:nvPr/>
      </p:nvGrpSpPr>
      <p:grpSpPr>
        <a:xfrm>
          <a:off x="0" y="0"/>
          <a:ext cx="0" cy="0"/>
          <a:chOff x="0" y="0"/>
          <a:chExt cx="0" cy="0"/>
        </a:xfrm>
      </p:grpSpPr>
      <p:sp>
        <p:nvSpPr>
          <p:cNvPr id="2773" name="Google Shape;2773;p45"/>
          <p:cNvSpPr/>
          <p:nvPr/>
        </p:nvSpPr>
        <p:spPr>
          <a:xfrm flipH="1" rot="-7930044">
            <a:off x="2246623" y="821996"/>
            <a:ext cx="1324950" cy="1376074"/>
          </a:xfrm>
          <a:custGeom>
            <a:rect b="b" l="l" r="r" t="t"/>
            <a:pathLst>
              <a:path extrusionOk="0" h="176420" w="200211">
                <a:moveTo>
                  <a:pt x="107100" y="0"/>
                </a:moveTo>
                <a:cubicBezTo>
                  <a:pt x="94422" y="0"/>
                  <a:pt x="79805" y="3230"/>
                  <a:pt x="63112" y="10867"/>
                </a:cubicBezTo>
                <a:cubicBezTo>
                  <a:pt x="63112" y="10867"/>
                  <a:pt x="31523" y="26979"/>
                  <a:pt x="15745" y="51763"/>
                </a:cubicBezTo>
                <a:cubicBezTo>
                  <a:pt x="1" y="76581"/>
                  <a:pt x="1235" y="108470"/>
                  <a:pt x="20382" y="132154"/>
                </a:cubicBezTo>
                <a:cubicBezTo>
                  <a:pt x="39529" y="155838"/>
                  <a:pt x="76155" y="152735"/>
                  <a:pt x="106777" y="167746"/>
                </a:cubicBezTo>
                <a:cubicBezTo>
                  <a:pt x="118232" y="173343"/>
                  <a:pt x="130125" y="176420"/>
                  <a:pt x="141286" y="176420"/>
                </a:cubicBezTo>
                <a:cubicBezTo>
                  <a:pt x="159994" y="176420"/>
                  <a:pt x="176645" y="167776"/>
                  <a:pt x="185733" y="147865"/>
                </a:cubicBezTo>
                <a:cubicBezTo>
                  <a:pt x="200210" y="116076"/>
                  <a:pt x="178361" y="104201"/>
                  <a:pt x="174625" y="67408"/>
                </a:cubicBezTo>
                <a:cubicBezTo>
                  <a:pt x="171700" y="38849"/>
                  <a:pt x="151068" y="0"/>
                  <a:pt x="10710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5"/>
          <p:cNvSpPr txBox="1"/>
          <p:nvPr>
            <p:ph idx="2" type="title"/>
          </p:nvPr>
        </p:nvSpPr>
        <p:spPr>
          <a:xfrm>
            <a:off x="2273138" y="875250"/>
            <a:ext cx="1271700" cy="126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775" name="Google Shape;2775;p45"/>
          <p:cNvSpPr txBox="1"/>
          <p:nvPr>
            <p:ph type="title"/>
          </p:nvPr>
        </p:nvSpPr>
        <p:spPr>
          <a:xfrm>
            <a:off x="961538" y="2144850"/>
            <a:ext cx="3894900" cy="1920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6000"/>
              <a:t>Regret</a:t>
            </a:r>
            <a:endParaRPr sz="6000"/>
          </a:p>
        </p:txBody>
      </p:sp>
      <p:grpSp>
        <p:nvGrpSpPr>
          <p:cNvPr id="2776" name="Google Shape;2776;p45"/>
          <p:cNvGrpSpPr/>
          <p:nvPr/>
        </p:nvGrpSpPr>
        <p:grpSpPr>
          <a:xfrm>
            <a:off x="5115434" y="3115473"/>
            <a:ext cx="3894732" cy="2314575"/>
            <a:chOff x="1344475" y="6447550"/>
            <a:chExt cx="4082100" cy="2425925"/>
          </a:xfrm>
        </p:grpSpPr>
        <p:sp>
          <p:nvSpPr>
            <p:cNvPr id="2777" name="Google Shape;2777;p45"/>
            <p:cNvSpPr/>
            <p:nvPr/>
          </p:nvSpPr>
          <p:spPr>
            <a:xfrm>
              <a:off x="1344475" y="6601000"/>
              <a:ext cx="3960350" cy="2272475"/>
            </a:xfrm>
            <a:custGeom>
              <a:rect b="b" l="l" r="r" t="t"/>
              <a:pathLst>
                <a:path extrusionOk="0" h="90899" w="158414">
                  <a:moveTo>
                    <a:pt x="72218" y="1"/>
                  </a:moveTo>
                  <a:lnTo>
                    <a:pt x="0" y="40296"/>
                  </a:lnTo>
                  <a:lnTo>
                    <a:pt x="98570" y="90899"/>
                  </a:lnTo>
                  <a:lnTo>
                    <a:pt x="158413" y="47068"/>
                  </a:lnTo>
                  <a:lnTo>
                    <a:pt x="7221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45"/>
            <p:cNvSpPr/>
            <p:nvPr/>
          </p:nvSpPr>
          <p:spPr>
            <a:xfrm>
              <a:off x="1432025" y="6447550"/>
              <a:ext cx="3994550" cy="2339200"/>
            </a:xfrm>
            <a:custGeom>
              <a:rect b="b" l="l" r="r" t="t"/>
              <a:pathLst>
                <a:path extrusionOk="0" h="93568" w="159782">
                  <a:moveTo>
                    <a:pt x="76188" y="1"/>
                  </a:moveTo>
                  <a:lnTo>
                    <a:pt x="1" y="32090"/>
                  </a:lnTo>
                  <a:lnTo>
                    <a:pt x="95068" y="93568"/>
                  </a:lnTo>
                  <a:lnTo>
                    <a:pt x="159781" y="50637"/>
                  </a:lnTo>
                  <a:lnTo>
                    <a:pt x="7618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45"/>
            <p:cNvSpPr/>
            <p:nvPr/>
          </p:nvSpPr>
          <p:spPr>
            <a:xfrm>
              <a:off x="2410225" y="6883700"/>
              <a:ext cx="1150025" cy="798100"/>
            </a:xfrm>
            <a:custGeom>
              <a:rect b="b" l="l" r="r" t="t"/>
              <a:pathLst>
                <a:path extrusionOk="0" fill="none" h="31924" w="46001">
                  <a:moveTo>
                    <a:pt x="2769" y="31356"/>
                  </a:moveTo>
                  <a:cubicBezTo>
                    <a:pt x="5204" y="26086"/>
                    <a:pt x="5238" y="19815"/>
                    <a:pt x="2936" y="14511"/>
                  </a:cubicBezTo>
                  <a:cubicBezTo>
                    <a:pt x="2736" y="14044"/>
                    <a:pt x="2436" y="13510"/>
                    <a:pt x="1902" y="13477"/>
                  </a:cubicBezTo>
                  <a:cubicBezTo>
                    <a:pt x="1168" y="13377"/>
                    <a:pt x="768" y="14344"/>
                    <a:pt x="668" y="15078"/>
                  </a:cubicBezTo>
                  <a:cubicBezTo>
                    <a:pt x="1" y="20182"/>
                    <a:pt x="1235" y="25486"/>
                    <a:pt x="4037" y="29722"/>
                  </a:cubicBezTo>
                  <a:cubicBezTo>
                    <a:pt x="4504" y="30422"/>
                    <a:pt x="5071" y="31156"/>
                    <a:pt x="5838" y="31557"/>
                  </a:cubicBezTo>
                  <a:cubicBezTo>
                    <a:pt x="6605" y="31923"/>
                    <a:pt x="7673" y="31890"/>
                    <a:pt x="8206" y="31256"/>
                  </a:cubicBezTo>
                  <a:cubicBezTo>
                    <a:pt x="8573" y="30856"/>
                    <a:pt x="8640" y="30222"/>
                    <a:pt x="8707" y="29689"/>
                  </a:cubicBezTo>
                  <a:cubicBezTo>
                    <a:pt x="8773" y="28354"/>
                    <a:pt x="8607" y="27020"/>
                    <a:pt x="8240" y="25752"/>
                  </a:cubicBezTo>
                  <a:cubicBezTo>
                    <a:pt x="7639" y="26686"/>
                    <a:pt x="8306" y="28021"/>
                    <a:pt x="9374" y="28254"/>
                  </a:cubicBezTo>
                  <a:cubicBezTo>
                    <a:pt x="10408" y="28554"/>
                    <a:pt x="11542" y="27887"/>
                    <a:pt x="12042" y="26987"/>
                  </a:cubicBezTo>
                  <a:cubicBezTo>
                    <a:pt x="12543" y="26053"/>
                    <a:pt x="12543" y="24885"/>
                    <a:pt x="12209" y="23851"/>
                  </a:cubicBezTo>
                  <a:cubicBezTo>
                    <a:pt x="12076" y="23384"/>
                    <a:pt x="11709" y="22850"/>
                    <a:pt x="11242" y="22917"/>
                  </a:cubicBezTo>
                  <a:cubicBezTo>
                    <a:pt x="10908" y="22984"/>
                    <a:pt x="10708" y="23351"/>
                    <a:pt x="10608" y="23651"/>
                  </a:cubicBezTo>
                  <a:cubicBezTo>
                    <a:pt x="10208" y="25319"/>
                    <a:pt x="12309" y="26987"/>
                    <a:pt x="13877" y="26186"/>
                  </a:cubicBezTo>
                  <a:cubicBezTo>
                    <a:pt x="15412" y="25419"/>
                    <a:pt x="15545" y="22884"/>
                    <a:pt x="14144" y="21883"/>
                  </a:cubicBezTo>
                  <a:cubicBezTo>
                    <a:pt x="13644" y="22717"/>
                    <a:pt x="13977" y="23984"/>
                    <a:pt x="14811" y="24485"/>
                  </a:cubicBezTo>
                  <a:cubicBezTo>
                    <a:pt x="15645" y="24985"/>
                    <a:pt x="16879" y="24685"/>
                    <a:pt x="17413" y="23851"/>
                  </a:cubicBezTo>
                  <a:cubicBezTo>
                    <a:pt x="17947" y="23017"/>
                    <a:pt x="17747" y="21916"/>
                    <a:pt x="17813" y="20916"/>
                  </a:cubicBezTo>
                  <a:cubicBezTo>
                    <a:pt x="17913" y="19915"/>
                    <a:pt x="18580" y="18747"/>
                    <a:pt x="19548" y="18914"/>
                  </a:cubicBezTo>
                  <a:cubicBezTo>
                    <a:pt x="20649" y="19148"/>
                    <a:pt x="20882" y="20849"/>
                    <a:pt x="21883" y="21349"/>
                  </a:cubicBezTo>
                  <a:cubicBezTo>
                    <a:pt x="22717" y="21750"/>
                    <a:pt x="23784" y="21216"/>
                    <a:pt x="24285" y="20415"/>
                  </a:cubicBezTo>
                  <a:cubicBezTo>
                    <a:pt x="24785" y="19648"/>
                    <a:pt x="24952" y="18681"/>
                    <a:pt x="25285" y="17747"/>
                  </a:cubicBezTo>
                  <a:cubicBezTo>
                    <a:pt x="25619" y="16879"/>
                    <a:pt x="26253" y="15979"/>
                    <a:pt x="27153" y="15812"/>
                  </a:cubicBezTo>
                  <a:cubicBezTo>
                    <a:pt x="27587" y="15712"/>
                    <a:pt x="28054" y="15812"/>
                    <a:pt x="28454" y="15812"/>
                  </a:cubicBezTo>
                  <a:cubicBezTo>
                    <a:pt x="30456" y="15745"/>
                    <a:pt x="31890" y="13811"/>
                    <a:pt x="32290" y="11842"/>
                  </a:cubicBezTo>
                  <a:cubicBezTo>
                    <a:pt x="32557" y="10575"/>
                    <a:pt x="32757" y="8974"/>
                    <a:pt x="33991" y="8573"/>
                  </a:cubicBezTo>
                  <a:cubicBezTo>
                    <a:pt x="35059" y="8307"/>
                    <a:pt x="36060" y="9174"/>
                    <a:pt x="37094" y="9341"/>
                  </a:cubicBezTo>
                  <a:cubicBezTo>
                    <a:pt x="38328" y="9541"/>
                    <a:pt x="39595" y="8674"/>
                    <a:pt x="40263" y="7573"/>
                  </a:cubicBezTo>
                  <a:cubicBezTo>
                    <a:pt x="40930" y="6472"/>
                    <a:pt x="41097" y="5171"/>
                    <a:pt x="41297" y="3870"/>
                  </a:cubicBezTo>
                  <a:cubicBezTo>
                    <a:pt x="42264" y="4671"/>
                    <a:pt x="43832" y="4370"/>
                    <a:pt x="44732" y="3470"/>
                  </a:cubicBezTo>
                  <a:cubicBezTo>
                    <a:pt x="45600" y="2536"/>
                    <a:pt x="45933" y="1235"/>
                    <a:pt x="46000" y="1"/>
                  </a:cubicBezTo>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5"/>
            <p:cNvSpPr/>
            <p:nvPr/>
          </p:nvSpPr>
          <p:spPr>
            <a:xfrm>
              <a:off x="2823025" y="7164750"/>
              <a:ext cx="1084125" cy="632125"/>
            </a:xfrm>
            <a:custGeom>
              <a:rect b="b" l="l" r="r" t="t"/>
              <a:pathLst>
                <a:path extrusionOk="0" fill="none" h="25285" w="43365">
                  <a:moveTo>
                    <a:pt x="0" y="25285"/>
                  </a:moveTo>
                  <a:lnTo>
                    <a:pt x="43365" y="0"/>
                  </a:lnTo>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5"/>
            <p:cNvSpPr/>
            <p:nvPr/>
          </p:nvSpPr>
          <p:spPr>
            <a:xfrm>
              <a:off x="3107400" y="7325675"/>
              <a:ext cx="1089950" cy="635500"/>
            </a:xfrm>
            <a:custGeom>
              <a:rect b="b" l="l" r="r" t="t"/>
              <a:pathLst>
                <a:path extrusionOk="0" fill="none" h="25420" w="43598">
                  <a:moveTo>
                    <a:pt x="0" y="25419"/>
                  </a:moveTo>
                  <a:lnTo>
                    <a:pt x="43598" y="1"/>
                  </a:lnTo>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5"/>
            <p:cNvSpPr/>
            <p:nvPr/>
          </p:nvSpPr>
          <p:spPr>
            <a:xfrm>
              <a:off x="2976475" y="7258150"/>
              <a:ext cx="1029075" cy="588775"/>
            </a:xfrm>
            <a:custGeom>
              <a:rect b="b" l="l" r="r" t="t"/>
              <a:pathLst>
                <a:path extrusionOk="0" fill="none" h="23551" w="41163">
                  <a:moveTo>
                    <a:pt x="0" y="23550"/>
                  </a:moveTo>
                  <a:lnTo>
                    <a:pt x="41163" y="0"/>
                  </a:lnTo>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45"/>
            <p:cNvSpPr/>
            <p:nvPr/>
          </p:nvSpPr>
          <p:spPr>
            <a:xfrm>
              <a:off x="3249150" y="7407400"/>
              <a:ext cx="1088300" cy="633825"/>
            </a:xfrm>
            <a:custGeom>
              <a:rect b="b" l="l" r="r" t="t"/>
              <a:pathLst>
                <a:path extrusionOk="0" fill="none" h="25353" w="43532">
                  <a:moveTo>
                    <a:pt x="1" y="25352"/>
                  </a:moveTo>
                  <a:lnTo>
                    <a:pt x="43532" y="1"/>
                  </a:lnTo>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45"/>
            <p:cNvSpPr/>
            <p:nvPr/>
          </p:nvSpPr>
          <p:spPr>
            <a:xfrm>
              <a:off x="3370900" y="7489125"/>
              <a:ext cx="1108325" cy="648000"/>
            </a:xfrm>
            <a:custGeom>
              <a:rect b="b" l="l" r="r" t="t"/>
              <a:pathLst>
                <a:path extrusionOk="0" fill="none" h="25920" w="44333">
                  <a:moveTo>
                    <a:pt x="1" y="25920"/>
                  </a:moveTo>
                  <a:lnTo>
                    <a:pt x="44333" y="1"/>
                  </a:lnTo>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5"/>
            <p:cNvSpPr/>
            <p:nvPr/>
          </p:nvSpPr>
          <p:spPr>
            <a:xfrm>
              <a:off x="3538525" y="7567525"/>
              <a:ext cx="1115000" cy="653000"/>
            </a:xfrm>
            <a:custGeom>
              <a:rect b="b" l="l" r="r" t="t"/>
              <a:pathLst>
                <a:path extrusionOk="0" fill="none" h="26120" w="44600">
                  <a:moveTo>
                    <a:pt x="1" y="26119"/>
                  </a:moveTo>
                  <a:lnTo>
                    <a:pt x="44599" y="1"/>
                  </a:lnTo>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5"/>
            <p:cNvSpPr/>
            <p:nvPr/>
          </p:nvSpPr>
          <p:spPr>
            <a:xfrm>
              <a:off x="3691975" y="7694275"/>
              <a:ext cx="1104150" cy="646325"/>
            </a:xfrm>
            <a:custGeom>
              <a:rect b="b" l="l" r="r" t="t"/>
              <a:pathLst>
                <a:path extrusionOk="0" fill="none" h="25853" w="44166">
                  <a:moveTo>
                    <a:pt x="0" y="25853"/>
                  </a:moveTo>
                  <a:lnTo>
                    <a:pt x="44165" y="1"/>
                  </a:lnTo>
                </a:path>
              </a:pathLst>
            </a:custGeom>
            <a:solidFill>
              <a:schemeClr val="dk1"/>
            </a:solidFill>
            <a:ln cap="rnd" cmpd="sng" w="10850">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7" name="Google Shape;2787;p45"/>
          <p:cNvGrpSpPr/>
          <p:nvPr/>
        </p:nvGrpSpPr>
        <p:grpSpPr>
          <a:xfrm>
            <a:off x="6313997" y="980665"/>
            <a:ext cx="3461650" cy="4536267"/>
            <a:chOff x="-3875925" y="869400"/>
            <a:chExt cx="3496263" cy="4581625"/>
          </a:xfrm>
        </p:grpSpPr>
        <p:sp>
          <p:nvSpPr>
            <p:cNvPr id="2788" name="Google Shape;2788;p45"/>
            <p:cNvSpPr/>
            <p:nvPr/>
          </p:nvSpPr>
          <p:spPr>
            <a:xfrm>
              <a:off x="-2899400" y="2776650"/>
              <a:ext cx="1278450" cy="388825"/>
            </a:xfrm>
            <a:custGeom>
              <a:rect b="b" l="l" r="r" t="t"/>
              <a:pathLst>
                <a:path extrusionOk="0" h="15553" w="51138">
                  <a:moveTo>
                    <a:pt x="10267" y="0"/>
                  </a:moveTo>
                  <a:cubicBezTo>
                    <a:pt x="7197" y="0"/>
                    <a:pt x="4132" y="619"/>
                    <a:pt x="1468" y="2133"/>
                  </a:cubicBezTo>
                  <a:cubicBezTo>
                    <a:pt x="768" y="2534"/>
                    <a:pt x="1" y="3167"/>
                    <a:pt x="34" y="3968"/>
                  </a:cubicBezTo>
                  <a:cubicBezTo>
                    <a:pt x="101" y="4201"/>
                    <a:pt x="167" y="4502"/>
                    <a:pt x="334" y="4702"/>
                  </a:cubicBezTo>
                  <a:cubicBezTo>
                    <a:pt x="1201" y="6003"/>
                    <a:pt x="3036" y="6036"/>
                    <a:pt x="4637" y="6036"/>
                  </a:cubicBezTo>
                  <a:cubicBezTo>
                    <a:pt x="9374" y="6069"/>
                    <a:pt x="14144" y="7170"/>
                    <a:pt x="18380" y="9238"/>
                  </a:cubicBezTo>
                  <a:cubicBezTo>
                    <a:pt x="22683" y="11340"/>
                    <a:pt x="26620" y="14409"/>
                    <a:pt x="31290" y="15309"/>
                  </a:cubicBezTo>
                  <a:cubicBezTo>
                    <a:pt x="32240" y="15479"/>
                    <a:pt x="33193" y="15552"/>
                    <a:pt x="34145" y="15552"/>
                  </a:cubicBezTo>
                  <a:cubicBezTo>
                    <a:pt x="36570" y="15552"/>
                    <a:pt x="38992" y="15074"/>
                    <a:pt x="41363" y="14475"/>
                  </a:cubicBezTo>
                  <a:cubicBezTo>
                    <a:pt x="44532" y="13675"/>
                    <a:pt x="48135" y="13208"/>
                    <a:pt x="51137" y="12140"/>
                  </a:cubicBezTo>
                  <a:cubicBezTo>
                    <a:pt x="50838" y="11173"/>
                    <a:pt x="49446" y="10929"/>
                    <a:pt x="47985" y="10929"/>
                  </a:cubicBezTo>
                  <a:cubicBezTo>
                    <a:pt x="46675" y="10929"/>
                    <a:pt x="45311" y="11126"/>
                    <a:pt x="44632" y="11173"/>
                  </a:cubicBezTo>
                  <a:cubicBezTo>
                    <a:pt x="43729" y="11220"/>
                    <a:pt x="42821" y="11271"/>
                    <a:pt x="41918" y="11271"/>
                  </a:cubicBezTo>
                  <a:cubicBezTo>
                    <a:pt x="40254" y="11271"/>
                    <a:pt x="38605" y="11098"/>
                    <a:pt x="37027" y="10406"/>
                  </a:cubicBezTo>
                  <a:cubicBezTo>
                    <a:pt x="35192" y="9639"/>
                    <a:pt x="33691" y="8238"/>
                    <a:pt x="32057" y="7070"/>
                  </a:cubicBezTo>
                  <a:cubicBezTo>
                    <a:pt x="29188" y="5035"/>
                    <a:pt x="25886" y="3734"/>
                    <a:pt x="22617" y="2634"/>
                  </a:cubicBezTo>
                  <a:cubicBezTo>
                    <a:pt x="19148" y="1399"/>
                    <a:pt x="15645" y="365"/>
                    <a:pt x="12009" y="65"/>
                  </a:cubicBezTo>
                  <a:cubicBezTo>
                    <a:pt x="11430" y="23"/>
                    <a:pt x="10848" y="0"/>
                    <a:pt x="10267"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5"/>
            <p:cNvSpPr/>
            <p:nvPr/>
          </p:nvSpPr>
          <p:spPr>
            <a:xfrm>
              <a:off x="-2926075" y="2359100"/>
              <a:ext cx="880650" cy="333075"/>
            </a:xfrm>
            <a:custGeom>
              <a:rect b="b" l="l" r="r" t="t"/>
              <a:pathLst>
                <a:path extrusionOk="0" h="13323" w="35226">
                  <a:moveTo>
                    <a:pt x="2504" y="1"/>
                  </a:moveTo>
                  <a:cubicBezTo>
                    <a:pt x="1766" y="1"/>
                    <a:pt x="1042" y="97"/>
                    <a:pt x="701" y="489"/>
                  </a:cubicBezTo>
                  <a:cubicBezTo>
                    <a:pt x="0" y="1323"/>
                    <a:pt x="701" y="3724"/>
                    <a:pt x="801" y="4725"/>
                  </a:cubicBezTo>
                  <a:cubicBezTo>
                    <a:pt x="967" y="6426"/>
                    <a:pt x="1068" y="8094"/>
                    <a:pt x="1234" y="9829"/>
                  </a:cubicBezTo>
                  <a:cubicBezTo>
                    <a:pt x="1301" y="10496"/>
                    <a:pt x="1368" y="11196"/>
                    <a:pt x="1735" y="11730"/>
                  </a:cubicBezTo>
                  <a:cubicBezTo>
                    <a:pt x="2335" y="12597"/>
                    <a:pt x="3536" y="12831"/>
                    <a:pt x="4637" y="12931"/>
                  </a:cubicBezTo>
                  <a:cubicBezTo>
                    <a:pt x="7130" y="13195"/>
                    <a:pt x="9648" y="13323"/>
                    <a:pt x="12176" y="13323"/>
                  </a:cubicBezTo>
                  <a:cubicBezTo>
                    <a:pt x="13807" y="13323"/>
                    <a:pt x="15443" y="13269"/>
                    <a:pt x="17079" y="13164"/>
                  </a:cubicBezTo>
                  <a:cubicBezTo>
                    <a:pt x="22683" y="12764"/>
                    <a:pt x="28387" y="11697"/>
                    <a:pt x="32990" y="8494"/>
                  </a:cubicBezTo>
                  <a:cubicBezTo>
                    <a:pt x="33758" y="7927"/>
                    <a:pt x="34525" y="7260"/>
                    <a:pt x="34825" y="6393"/>
                  </a:cubicBezTo>
                  <a:cubicBezTo>
                    <a:pt x="35225" y="5092"/>
                    <a:pt x="34425" y="3658"/>
                    <a:pt x="33291" y="2857"/>
                  </a:cubicBezTo>
                  <a:cubicBezTo>
                    <a:pt x="32190" y="2057"/>
                    <a:pt x="30789" y="1823"/>
                    <a:pt x="29421" y="1590"/>
                  </a:cubicBezTo>
                  <a:cubicBezTo>
                    <a:pt x="22783" y="589"/>
                    <a:pt x="16078" y="255"/>
                    <a:pt x="9474" y="155"/>
                  </a:cubicBezTo>
                  <a:cubicBezTo>
                    <a:pt x="7739" y="155"/>
                    <a:pt x="6038" y="88"/>
                    <a:pt x="4337" y="88"/>
                  </a:cubicBezTo>
                  <a:cubicBezTo>
                    <a:pt x="3929" y="88"/>
                    <a:pt x="3210" y="1"/>
                    <a:pt x="250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5"/>
            <p:cNvSpPr/>
            <p:nvPr/>
          </p:nvSpPr>
          <p:spPr>
            <a:xfrm>
              <a:off x="-3088700" y="2791275"/>
              <a:ext cx="258550" cy="527125"/>
            </a:xfrm>
            <a:custGeom>
              <a:rect b="b" l="l" r="r" t="t"/>
              <a:pathLst>
                <a:path extrusionOk="0" h="21085" w="10342">
                  <a:moveTo>
                    <a:pt x="6925" y="0"/>
                  </a:moveTo>
                  <a:cubicBezTo>
                    <a:pt x="5872" y="0"/>
                    <a:pt x="4799" y="392"/>
                    <a:pt x="3903" y="981"/>
                  </a:cubicBezTo>
                  <a:cubicBezTo>
                    <a:pt x="0" y="3616"/>
                    <a:pt x="1035" y="7819"/>
                    <a:pt x="1068" y="11989"/>
                  </a:cubicBezTo>
                  <a:cubicBezTo>
                    <a:pt x="1068" y="12756"/>
                    <a:pt x="1068" y="13490"/>
                    <a:pt x="1235" y="14257"/>
                  </a:cubicBezTo>
                  <a:cubicBezTo>
                    <a:pt x="1735" y="16592"/>
                    <a:pt x="3603" y="18294"/>
                    <a:pt x="5371" y="19861"/>
                  </a:cubicBezTo>
                  <a:cubicBezTo>
                    <a:pt x="6015" y="20451"/>
                    <a:pt x="6831" y="21085"/>
                    <a:pt x="7646" y="21085"/>
                  </a:cubicBezTo>
                  <a:cubicBezTo>
                    <a:pt x="7845" y="21085"/>
                    <a:pt x="8044" y="21047"/>
                    <a:pt x="8240" y="20962"/>
                  </a:cubicBezTo>
                  <a:cubicBezTo>
                    <a:pt x="8673" y="20795"/>
                    <a:pt x="8940" y="20462"/>
                    <a:pt x="9207" y="20095"/>
                  </a:cubicBezTo>
                  <a:cubicBezTo>
                    <a:pt x="10341" y="18360"/>
                    <a:pt x="10241" y="16125"/>
                    <a:pt x="9908" y="14091"/>
                  </a:cubicBezTo>
                  <a:cubicBezTo>
                    <a:pt x="9574" y="12056"/>
                    <a:pt x="9007" y="9988"/>
                    <a:pt x="9274" y="7953"/>
                  </a:cubicBezTo>
                  <a:cubicBezTo>
                    <a:pt x="9441" y="6985"/>
                    <a:pt x="9774" y="6018"/>
                    <a:pt x="9941" y="5084"/>
                  </a:cubicBezTo>
                  <a:cubicBezTo>
                    <a:pt x="10108" y="4150"/>
                    <a:pt x="10074" y="3216"/>
                    <a:pt x="9874" y="2282"/>
                  </a:cubicBezTo>
                  <a:cubicBezTo>
                    <a:pt x="9741" y="1782"/>
                    <a:pt x="9574" y="1248"/>
                    <a:pt x="9240" y="881"/>
                  </a:cubicBezTo>
                  <a:cubicBezTo>
                    <a:pt x="8907" y="447"/>
                    <a:pt x="8373" y="247"/>
                    <a:pt x="7873" y="114"/>
                  </a:cubicBezTo>
                  <a:cubicBezTo>
                    <a:pt x="7562" y="36"/>
                    <a:pt x="7245" y="0"/>
                    <a:pt x="6925" y="0"/>
                  </a:cubicBezTo>
                  <a:close/>
                </a:path>
              </a:pathLst>
            </a:custGeom>
            <a:solidFill>
              <a:srgbClr val="FFDB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5"/>
            <p:cNvSpPr/>
            <p:nvPr/>
          </p:nvSpPr>
          <p:spPr>
            <a:xfrm>
              <a:off x="-3075350" y="2791275"/>
              <a:ext cx="239350" cy="258050"/>
            </a:xfrm>
            <a:custGeom>
              <a:rect b="b" l="l" r="r" t="t"/>
              <a:pathLst>
                <a:path extrusionOk="0" h="10322" w="9574">
                  <a:moveTo>
                    <a:pt x="6391" y="0"/>
                  </a:moveTo>
                  <a:cubicBezTo>
                    <a:pt x="5338" y="0"/>
                    <a:pt x="4265" y="392"/>
                    <a:pt x="3369" y="981"/>
                  </a:cubicBezTo>
                  <a:cubicBezTo>
                    <a:pt x="0" y="3283"/>
                    <a:pt x="300" y="6752"/>
                    <a:pt x="467" y="10321"/>
                  </a:cubicBezTo>
                  <a:cubicBezTo>
                    <a:pt x="3303" y="10054"/>
                    <a:pt x="6071" y="9354"/>
                    <a:pt x="8706" y="8286"/>
                  </a:cubicBezTo>
                  <a:cubicBezTo>
                    <a:pt x="8706" y="8153"/>
                    <a:pt x="8706" y="8053"/>
                    <a:pt x="8740" y="7953"/>
                  </a:cubicBezTo>
                  <a:cubicBezTo>
                    <a:pt x="8907" y="6985"/>
                    <a:pt x="9240" y="6018"/>
                    <a:pt x="9407" y="5084"/>
                  </a:cubicBezTo>
                  <a:cubicBezTo>
                    <a:pt x="9574" y="4150"/>
                    <a:pt x="9540" y="3216"/>
                    <a:pt x="9340" y="2282"/>
                  </a:cubicBezTo>
                  <a:cubicBezTo>
                    <a:pt x="9207" y="1782"/>
                    <a:pt x="9040" y="1248"/>
                    <a:pt x="8706" y="881"/>
                  </a:cubicBezTo>
                  <a:cubicBezTo>
                    <a:pt x="8373" y="447"/>
                    <a:pt x="7839" y="247"/>
                    <a:pt x="7339" y="114"/>
                  </a:cubicBezTo>
                  <a:cubicBezTo>
                    <a:pt x="7028" y="36"/>
                    <a:pt x="6711" y="0"/>
                    <a:pt x="6391"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5"/>
            <p:cNvSpPr/>
            <p:nvPr/>
          </p:nvSpPr>
          <p:spPr>
            <a:xfrm>
              <a:off x="-2899400" y="2776650"/>
              <a:ext cx="1278450" cy="388825"/>
            </a:xfrm>
            <a:custGeom>
              <a:rect b="b" l="l" r="r" t="t"/>
              <a:pathLst>
                <a:path extrusionOk="0" h="15553" w="51138">
                  <a:moveTo>
                    <a:pt x="10267" y="0"/>
                  </a:moveTo>
                  <a:cubicBezTo>
                    <a:pt x="7197" y="0"/>
                    <a:pt x="4132" y="619"/>
                    <a:pt x="1468" y="2133"/>
                  </a:cubicBezTo>
                  <a:cubicBezTo>
                    <a:pt x="768" y="2534"/>
                    <a:pt x="1" y="3167"/>
                    <a:pt x="34" y="3968"/>
                  </a:cubicBezTo>
                  <a:cubicBezTo>
                    <a:pt x="101" y="4201"/>
                    <a:pt x="167" y="4502"/>
                    <a:pt x="334" y="4702"/>
                  </a:cubicBezTo>
                  <a:cubicBezTo>
                    <a:pt x="1201" y="6003"/>
                    <a:pt x="3036" y="6036"/>
                    <a:pt x="4637" y="6036"/>
                  </a:cubicBezTo>
                  <a:cubicBezTo>
                    <a:pt x="9374" y="6069"/>
                    <a:pt x="14144" y="7170"/>
                    <a:pt x="18380" y="9238"/>
                  </a:cubicBezTo>
                  <a:cubicBezTo>
                    <a:pt x="22683" y="11340"/>
                    <a:pt x="26620" y="14409"/>
                    <a:pt x="31290" y="15309"/>
                  </a:cubicBezTo>
                  <a:cubicBezTo>
                    <a:pt x="32240" y="15479"/>
                    <a:pt x="33193" y="15552"/>
                    <a:pt x="34145" y="15552"/>
                  </a:cubicBezTo>
                  <a:cubicBezTo>
                    <a:pt x="36570" y="15552"/>
                    <a:pt x="38992" y="15074"/>
                    <a:pt x="41363" y="14475"/>
                  </a:cubicBezTo>
                  <a:cubicBezTo>
                    <a:pt x="44532" y="13675"/>
                    <a:pt x="48135" y="13208"/>
                    <a:pt x="51137" y="12140"/>
                  </a:cubicBezTo>
                  <a:cubicBezTo>
                    <a:pt x="50838" y="11173"/>
                    <a:pt x="49446" y="10929"/>
                    <a:pt x="47985" y="10929"/>
                  </a:cubicBezTo>
                  <a:cubicBezTo>
                    <a:pt x="46675" y="10929"/>
                    <a:pt x="45311" y="11126"/>
                    <a:pt x="44632" y="11173"/>
                  </a:cubicBezTo>
                  <a:cubicBezTo>
                    <a:pt x="43729" y="11220"/>
                    <a:pt x="42821" y="11271"/>
                    <a:pt x="41918" y="11271"/>
                  </a:cubicBezTo>
                  <a:cubicBezTo>
                    <a:pt x="40254" y="11271"/>
                    <a:pt x="38605" y="11098"/>
                    <a:pt x="37027" y="10406"/>
                  </a:cubicBezTo>
                  <a:cubicBezTo>
                    <a:pt x="35192" y="9639"/>
                    <a:pt x="33691" y="8238"/>
                    <a:pt x="32057" y="7070"/>
                  </a:cubicBezTo>
                  <a:cubicBezTo>
                    <a:pt x="29188" y="5035"/>
                    <a:pt x="25886" y="3734"/>
                    <a:pt x="22617" y="2634"/>
                  </a:cubicBezTo>
                  <a:cubicBezTo>
                    <a:pt x="19148" y="1399"/>
                    <a:pt x="15645" y="365"/>
                    <a:pt x="12009" y="65"/>
                  </a:cubicBezTo>
                  <a:cubicBezTo>
                    <a:pt x="11430" y="23"/>
                    <a:pt x="10848" y="0"/>
                    <a:pt x="10267"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5"/>
            <p:cNvSpPr/>
            <p:nvPr/>
          </p:nvSpPr>
          <p:spPr>
            <a:xfrm>
              <a:off x="-3003650" y="1965025"/>
              <a:ext cx="2619400" cy="3484350"/>
            </a:xfrm>
            <a:custGeom>
              <a:rect b="b" l="l" r="r" t="t"/>
              <a:pathLst>
                <a:path extrusionOk="0" h="139374" w="104776">
                  <a:moveTo>
                    <a:pt x="31610" y="1"/>
                  </a:moveTo>
                  <a:cubicBezTo>
                    <a:pt x="31081" y="1"/>
                    <a:pt x="30550" y="19"/>
                    <a:pt x="30022" y="40"/>
                  </a:cubicBezTo>
                  <a:cubicBezTo>
                    <a:pt x="27621" y="174"/>
                    <a:pt x="25152" y="340"/>
                    <a:pt x="22717" y="641"/>
                  </a:cubicBezTo>
                  <a:cubicBezTo>
                    <a:pt x="19648" y="974"/>
                    <a:pt x="15779" y="2108"/>
                    <a:pt x="14978" y="5144"/>
                  </a:cubicBezTo>
                  <a:cubicBezTo>
                    <a:pt x="10508" y="7212"/>
                    <a:pt x="6973" y="11148"/>
                    <a:pt x="5305" y="15785"/>
                  </a:cubicBezTo>
                  <a:cubicBezTo>
                    <a:pt x="4437" y="18287"/>
                    <a:pt x="4104" y="20955"/>
                    <a:pt x="3470" y="23524"/>
                  </a:cubicBezTo>
                  <a:cubicBezTo>
                    <a:pt x="2836" y="26125"/>
                    <a:pt x="1869" y="28727"/>
                    <a:pt x="1" y="30629"/>
                  </a:cubicBezTo>
                  <a:cubicBezTo>
                    <a:pt x="8440" y="31896"/>
                    <a:pt x="17146" y="33497"/>
                    <a:pt x="25152" y="36333"/>
                  </a:cubicBezTo>
                  <a:cubicBezTo>
                    <a:pt x="27387" y="37133"/>
                    <a:pt x="29655" y="38001"/>
                    <a:pt x="31957" y="38735"/>
                  </a:cubicBezTo>
                  <a:cubicBezTo>
                    <a:pt x="40330" y="41570"/>
                    <a:pt x="49069" y="43171"/>
                    <a:pt x="57842" y="44705"/>
                  </a:cubicBezTo>
                  <a:cubicBezTo>
                    <a:pt x="67683" y="58715"/>
                    <a:pt x="72886" y="75294"/>
                    <a:pt x="78357" y="91506"/>
                  </a:cubicBezTo>
                  <a:cubicBezTo>
                    <a:pt x="83827" y="107617"/>
                    <a:pt x="89765" y="123595"/>
                    <a:pt x="96270" y="139373"/>
                  </a:cubicBezTo>
                  <a:lnTo>
                    <a:pt x="104576" y="139373"/>
                  </a:lnTo>
                  <a:lnTo>
                    <a:pt x="104776" y="72892"/>
                  </a:lnTo>
                  <a:cubicBezTo>
                    <a:pt x="99739" y="61884"/>
                    <a:pt x="94702" y="50843"/>
                    <a:pt x="89598" y="39835"/>
                  </a:cubicBezTo>
                  <a:cubicBezTo>
                    <a:pt x="88264" y="36867"/>
                    <a:pt x="86896" y="33931"/>
                    <a:pt x="84861" y="31329"/>
                  </a:cubicBezTo>
                  <a:cubicBezTo>
                    <a:pt x="81226" y="26759"/>
                    <a:pt x="75822" y="23957"/>
                    <a:pt x="70551" y="21355"/>
                  </a:cubicBezTo>
                  <a:cubicBezTo>
                    <a:pt x="60244" y="16352"/>
                    <a:pt x="49703" y="11515"/>
                    <a:pt x="40897" y="4277"/>
                  </a:cubicBezTo>
                  <a:cubicBezTo>
                    <a:pt x="39029" y="2742"/>
                    <a:pt x="37194" y="1074"/>
                    <a:pt x="34859" y="374"/>
                  </a:cubicBezTo>
                  <a:cubicBezTo>
                    <a:pt x="33820" y="80"/>
                    <a:pt x="32720" y="1"/>
                    <a:pt x="3161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5"/>
            <p:cNvSpPr/>
            <p:nvPr/>
          </p:nvSpPr>
          <p:spPr>
            <a:xfrm>
              <a:off x="-2926075" y="2359100"/>
              <a:ext cx="880650" cy="333075"/>
            </a:xfrm>
            <a:custGeom>
              <a:rect b="b" l="l" r="r" t="t"/>
              <a:pathLst>
                <a:path extrusionOk="0" h="13323" w="35226">
                  <a:moveTo>
                    <a:pt x="2504" y="1"/>
                  </a:moveTo>
                  <a:cubicBezTo>
                    <a:pt x="1766" y="1"/>
                    <a:pt x="1042" y="97"/>
                    <a:pt x="701" y="489"/>
                  </a:cubicBezTo>
                  <a:cubicBezTo>
                    <a:pt x="0" y="1323"/>
                    <a:pt x="701" y="3724"/>
                    <a:pt x="801" y="4725"/>
                  </a:cubicBezTo>
                  <a:cubicBezTo>
                    <a:pt x="967" y="6426"/>
                    <a:pt x="1068" y="8094"/>
                    <a:pt x="1234" y="9829"/>
                  </a:cubicBezTo>
                  <a:cubicBezTo>
                    <a:pt x="1301" y="10496"/>
                    <a:pt x="1368" y="11196"/>
                    <a:pt x="1735" y="11730"/>
                  </a:cubicBezTo>
                  <a:cubicBezTo>
                    <a:pt x="2335" y="12597"/>
                    <a:pt x="3536" y="12831"/>
                    <a:pt x="4637" y="12931"/>
                  </a:cubicBezTo>
                  <a:cubicBezTo>
                    <a:pt x="7130" y="13195"/>
                    <a:pt x="9648" y="13323"/>
                    <a:pt x="12176" y="13323"/>
                  </a:cubicBezTo>
                  <a:cubicBezTo>
                    <a:pt x="13807" y="13323"/>
                    <a:pt x="15443" y="13269"/>
                    <a:pt x="17079" y="13164"/>
                  </a:cubicBezTo>
                  <a:cubicBezTo>
                    <a:pt x="22683" y="12764"/>
                    <a:pt x="28387" y="11697"/>
                    <a:pt x="32990" y="8494"/>
                  </a:cubicBezTo>
                  <a:cubicBezTo>
                    <a:pt x="33758" y="7927"/>
                    <a:pt x="34525" y="7260"/>
                    <a:pt x="34825" y="6393"/>
                  </a:cubicBezTo>
                  <a:cubicBezTo>
                    <a:pt x="35225" y="5092"/>
                    <a:pt x="34425" y="3658"/>
                    <a:pt x="33291" y="2857"/>
                  </a:cubicBezTo>
                  <a:cubicBezTo>
                    <a:pt x="32190" y="2057"/>
                    <a:pt x="30789" y="1823"/>
                    <a:pt x="29421" y="1590"/>
                  </a:cubicBezTo>
                  <a:cubicBezTo>
                    <a:pt x="22783" y="589"/>
                    <a:pt x="16078" y="255"/>
                    <a:pt x="9474" y="155"/>
                  </a:cubicBezTo>
                  <a:cubicBezTo>
                    <a:pt x="7739" y="155"/>
                    <a:pt x="6038" y="88"/>
                    <a:pt x="4337" y="88"/>
                  </a:cubicBezTo>
                  <a:cubicBezTo>
                    <a:pt x="3929" y="88"/>
                    <a:pt x="3210" y="1"/>
                    <a:pt x="2504"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5"/>
            <p:cNvSpPr/>
            <p:nvPr/>
          </p:nvSpPr>
          <p:spPr>
            <a:xfrm>
              <a:off x="-3635750" y="2002050"/>
              <a:ext cx="1232575" cy="1095300"/>
            </a:xfrm>
            <a:custGeom>
              <a:rect b="b" l="l" r="r" t="t"/>
              <a:pathLst>
                <a:path extrusionOk="0" h="43812" w="49303">
                  <a:moveTo>
                    <a:pt x="44818" y="0"/>
                  </a:moveTo>
                  <a:cubicBezTo>
                    <a:pt x="44622" y="0"/>
                    <a:pt x="44427" y="9"/>
                    <a:pt x="44232" y="27"/>
                  </a:cubicBezTo>
                  <a:cubicBezTo>
                    <a:pt x="42531" y="160"/>
                    <a:pt x="41029" y="627"/>
                    <a:pt x="39362" y="1094"/>
                  </a:cubicBezTo>
                  <a:cubicBezTo>
                    <a:pt x="34425" y="2362"/>
                    <a:pt x="29455" y="3696"/>
                    <a:pt x="24551" y="4997"/>
                  </a:cubicBezTo>
                  <a:cubicBezTo>
                    <a:pt x="21082" y="5931"/>
                    <a:pt x="17546" y="6865"/>
                    <a:pt x="14511" y="8833"/>
                  </a:cubicBezTo>
                  <a:cubicBezTo>
                    <a:pt x="13677" y="9367"/>
                    <a:pt x="12909" y="9967"/>
                    <a:pt x="12342" y="10768"/>
                  </a:cubicBezTo>
                  <a:cubicBezTo>
                    <a:pt x="11875" y="11435"/>
                    <a:pt x="11542" y="12169"/>
                    <a:pt x="11242" y="12936"/>
                  </a:cubicBezTo>
                  <a:cubicBezTo>
                    <a:pt x="7739" y="21609"/>
                    <a:pt x="4203" y="30315"/>
                    <a:pt x="701" y="39021"/>
                  </a:cubicBezTo>
                  <a:cubicBezTo>
                    <a:pt x="367" y="39955"/>
                    <a:pt x="0" y="40889"/>
                    <a:pt x="234" y="41857"/>
                  </a:cubicBezTo>
                  <a:cubicBezTo>
                    <a:pt x="534" y="42858"/>
                    <a:pt x="1501" y="43525"/>
                    <a:pt x="2502" y="43725"/>
                  </a:cubicBezTo>
                  <a:cubicBezTo>
                    <a:pt x="2751" y="43785"/>
                    <a:pt x="3007" y="43812"/>
                    <a:pt x="3266" y="43812"/>
                  </a:cubicBezTo>
                  <a:cubicBezTo>
                    <a:pt x="4013" y="43812"/>
                    <a:pt x="4786" y="43588"/>
                    <a:pt x="5504" y="43291"/>
                  </a:cubicBezTo>
                  <a:cubicBezTo>
                    <a:pt x="8606" y="41957"/>
                    <a:pt x="10741" y="39021"/>
                    <a:pt x="12609" y="36153"/>
                  </a:cubicBezTo>
                  <a:cubicBezTo>
                    <a:pt x="16612" y="30015"/>
                    <a:pt x="20115" y="23610"/>
                    <a:pt x="23183" y="16972"/>
                  </a:cubicBezTo>
                  <a:cubicBezTo>
                    <a:pt x="26119" y="16839"/>
                    <a:pt x="28621" y="16672"/>
                    <a:pt x="31456" y="15872"/>
                  </a:cubicBezTo>
                  <a:cubicBezTo>
                    <a:pt x="33391" y="15338"/>
                    <a:pt x="35159" y="14504"/>
                    <a:pt x="36960" y="13670"/>
                  </a:cubicBezTo>
                  <a:cubicBezTo>
                    <a:pt x="38895" y="12803"/>
                    <a:pt x="40763" y="11869"/>
                    <a:pt x="42664" y="11001"/>
                  </a:cubicBezTo>
                  <a:cubicBezTo>
                    <a:pt x="44265" y="10301"/>
                    <a:pt x="45900" y="9500"/>
                    <a:pt x="47000" y="8199"/>
                  </a:cubicBezTo>
                  <a:cubicBezTo>
                    <a:pt x="48568" y="6431"/>
                    <a:pt x="48968" y="3963"/>
                    <a:pt x="49302" y="1628"/>
                  </a:cubicBezTo>
                  <a:cubicBezTo>
                    <a:pt x="48110" y="614"/>
                    <a:pt x="46464" y="0"/>
                    <a:pt x="448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5"/>
            <p:cNvSpPr/>
            <p:nvPr/>
          </p:nvSpPr>
          <p:spPr>
            <a:xfrm>
              <a:off x="-3592400" y="2331975"/>
              <a:ext cx="908175" cy="766475"/>
            </a:xfrm>
            <a:custGeom>
              <a:rect b="b" l="l" r="r" t="t"/>
              <a:pathLst>
                <a:path extrusionOk="0" h="30659" w="36327">
                  <a:moveTo>
                    <a:pt x="35610" y="0"/>
                  </a:moveTo>
                  <a:cubicBezTo>
                    <a:pt x="29413" y="0"/>
                    <a:pt x="23250" y="1232"/>
                    <a:pt x="17180" y="2741"/>
                  </a:cubicBezTo>
                  <a:cubicBezTo>
                    <a:pt x="14811" y="7445"/>
                    <a:pt x="12310" y="12081"/>
                    <a:pt x="9641" y="16618"/>
                  </a:cubicBezTo>
                  <a:cubicBezTo>
                    <a:pt x="6806" y="21455"/>
                    <a:pt x="3737" y="26191"/>
                    <a:pt x="1" y="30328"/>
                  </a:cubicBezTo>
                  <a:cubicBezTo>
                    <a:pt x="234" y="30461"/>
                    <a:pt x="501" y="30528"/>
                    <a:pt x="735" y="30595"/>
                  </a:cubicBezTo>
                  <a:cubicBezTo>
                    <a:pt x="956" y="30639"/>
                    <a:pt x="1181" y="30659"/>
                    <a:pt x="1406" y="30659"/>
                  </a:cubicBezTo>
                  <a:cubicBezTo>
                    <a:pt x="2201" y="30659"/>
                    <a:pt x="3009" y="30413"/>
                    <a:pt x="3737" y="30128"/>
                  </a:cubicBezTo>
                  <a:cubicBezTo>
                    <a:pt x="6872" y="28727"/>
                    <a:pt x="9007" y="25824"/>
                    <a:pt x="10875" y="22989"/>
                  </a:cubicBezTo>
                  <a:cubicBezTo>
                    <a:pt x="14878" y="16851"/>
                    <a:pt x="18381" y="10480"/>
                    <a:pt x="21416" y="3809"/>
                  </a:cubicBezTo>
                  <a:cubicBezTo>
                    <a:pt x="24385" y="3675"/>
                    <a:pt x="26887" y="3542"/>
                    <a:pt x="29722" y="2708"/>
                  </a:cubicBezTo>
                  <a:cubicBezTo>
                    <a:pt x="31657" y="2174"/>
                    <a:pt x="33425" y="1340"/>
                    <a:pt x="35226" y="506"/>
                  </a:cubicBezTo>
                  <a:cubicBezTo>
                    <a:pt x="35593" y="340"/>
                    <a:pt x="35993" y="173"/>
                    <a:pt x="36327" y="6"/>
                  </a:cubicBezTo>
                  <a:cubicBezTo>
                    <a:pt x="36088" y="2"/>
                    <a:pt x="35849" y="0"/>
                    <a:pt x="35610"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5"/>
            <p:cNvSpPr/>
            <p:nvPr/>
          </p:nvSpPr>
          <p:spPr>
            <a:xfrm>
              <a:off x="-3208775" y="2371300"/>
              <a:ext cx="150950" cy="64250"/>
            </a:xfrm>
            <a:custGeom>
              <a:rect b="b" l="l" r="r" t="t"/>
              <a:pathLst>
                <a:path extrusionOk="0" fill="none" h="2570" w="6038">
                  <a:moveTo>
                    <a:pt x="6038" y="2102"/>
                  </a:moveTo>
                  <a:cubicBezTo>
                    <a:pt x="5170" y="2569"/>
                    <a:pt x="4070" y="2269"/>
                    <a:pt x="3202" y="1902"/>
                  </a:cubicBezTo>
                  <a:cubicBezTo>
                    <a:pt x="2068" y="1402"/>
                    <a:pt x="1001" y="768"/>
                    <a:pt x="0" y="1"/>
                  </a:cubicBezTo>
                </a:path>
              </a:pathLst>
            </a:custGeom>
            <a:noFill/>
            <a:ln cap="rnd" cmpd="sng" w="10850">
              <a:solidFill>
                <a:srgbClr val="B58A6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5"/>
            <p:cNvSpPr/>
            <p:nvPr/>
          </p:nvSpPr>
          <p:spPr>
            <a:xfrm>
              <a:off x="-3146250" y="2326275"/>
              <a:ext cx="85100" cy="97600"/>
            </a:xfrm>
            <a:custGeom>
              <a:rect b="b" l="l" r="r" t="t"/>
              <a:pathLst>
                <a:path extrusionOk="0" fill="none" h="3904" w="3404">
                  <a:moveTo>
                    <a:pt x="3403" y="3903"/>
                  </a:moveTo>
                  <a:cubicBezTo>
                    <a:pt x="1735" y="3236"/>
                    <a:pt x="401" y="1735"/>
                    <a:pt x="1" y="0"/>
                  </a:cubicBezTo>
                </a:path>
              </a:pathLst>
            </a:custGeom>
            <a:noFill/>
            <a:ln cap="rnd" cmpd="sng" w="10850">
              <a:solidFill>
                <a:srgbClr val="B58A6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5"/>
            <p:cNvSpPr/>
            <p:nvPr/>
          </p:nvSpPr>
          <p:spPr>
            <a:xfrm>
              <a:off x="-3007800" y="870000"/>
              <a:ext cx="2438425" cy="1728200"/>
            </a:xfrm>
            <a:custGeom>
              <a:rect b="b" l="l" r="r" t="t"/>
              <a:pathLst>
                <a:path extrusionOk="0" h="69128" w="97537">
                  <a:moveTo>
                    <a:pt x="74022" y="0"/>
                  </a:moveTo>
                  <a:cubicBezTo>
                    <a:pt x="67279" y="0"/>
                    <a:pt x="60557" y="604"/>
                    <a:pt x="54339" y="1711"/>
                  </a:cubicBezTo>
                  <a:cubicBezTo>
                    <a:pt x="52738" y="3245"/>
                    <a:pt x="51437" y="5080"/>
                    <a:pt x="50469" y="7081"/>
                  </a:cubicBezTo>
                  <a:cubicBezTo>
                    <a:pt x="50069" y="5414"/>
                    <a:pt x="49902" y="3779"/>
                    <a:pt x="50536" y="2178"/>
                  </a:cubicBezTo>
                  <a:lnTo>
                    <a:pt x="50536" y="2178"/>
                  </a:lnTo>
                  <a:cubicBezTo>
                    <a:pt x="42264" y="3546"/>
                    <a:pt x="34291" y="6448"/>
                    <a:pt x="27119" y="10851"/>
                  </a:cubicBezTo>
                  <a:cubicBezTo>
                    <a:pt x="26185" y="15221"/>
                    <a:pt x="26319" y="19857"/>
                    <a:pt x="27386" y="24227"/>
                  </a:cubicBezTo>
                  <a:cubicBezTo>
                    <a:pt x="25352" y="20725"/>
                    <a:pt x="24618" y="16555"/>
                    <a:pt x="24551" y="12519"/>
                  </a:cubicBezTo>
                  <a:cubicBezTo>
                    <a:pt x="21849" y="14287"/>
                    <a:pt x="19614" y="16288"/>
                    <a:pt x="17312" y="18590"/>
                  </a:cubicBezTo>
                  <a:cubicBezTo>
                    <a:pt x="17179" y="21192"/>
                    <a:pt x="17046" y="23760"/>
                    <a:pt x="17312" y="26295"/>
                  </a:cubicBezTo>
                  <a:cubicBezTo>
                    <a:pt x="17546" y="28864"/>
                    <a:pt x="18180" y="31399"/>
                    <a:pt x="19514" y="33600"/>
                  </a:cubicBezTo>
                  <a:cubicBezTo>
                    <a:pt x="17079" y="30265"/>
                    <a:pt x="15478" y="26362"/>
                    <a:pt x="14510" y="22359"/>
                  </a:cubicBezTo>
                  <a:cubicBezTo>
                    <a:pt x="8439" y="29231"/>
                    <a:pt x="4370" y="37904"/>
                    <a:pt x="3036" y="46977"/>
                  </a:cubicBezTo>
                  <a:cubicBezTo>
                    <a:pt x="2135" y="53481"/>
                    <a:pt x="2469" y="60220"/>
                    <a:pt x="334" y="66391"/>
                  </a:cubicBezTo>
                  <a:cubicBezTo>
                    <a:pt x="0" y="67391"/>
                    <a:pt x="667" y="69126"/>
                    <a:pt x="1701" y="69126"/>
                  </a:cubicBezTo>
                  <a:cubicBezTo>
                    <a:pt x="1726" y="69127"/>
                    <a:pt x="1750" y="69127"/>
                    <a:pt x="1775" y="69127"/>
                  </a:cubicBezTo>
                  <a:cubicBezTo>
                    <a:pt x="2810" y="69127"/>
                    <a:pt x="3689" y="68444"/>
                    <a:pt x="4537" y="67825"/>
                  </a:cubicBezTo>
                  <a:cubicBezTo>
                    <a:pt x="9540" y="64222"/>
                    <a:pt x="15478" y="62221"/>
                    <a:pt x="20848" y="59219"/>
                  </a:cubicBezTo>
                  <a:cubicBezTo>
                    <a:pt x="28854" y="54749"/>
                    <a:pt x="35792" y="48111"/>
                    <a:pt x="40296" y="40138"/>
                  </a:cubicBezTo>
                  <a:cubicBezTo>
                    <a:pt x="37327" y="38904"/>
                    <a:pt x="34491" y="37203"/>
                    <a:pt x="31990" y="35135"/>
                  </a:cubicBezTo>
                  <a:lnTo>
                    <a:pt x="31990" y="35135"/>
                  </a:lnTo>
                  <a:cubicBezTo>
                    <a:pt x="34709" y="36601"/>
                    <a:pt x="38043" y="37424"/>
                    <a:pt x="41147" y="37424"/>
                  </a:cubicBezTo>
                  <a:cubicBezTo>
                    <a:pt x="41433" y="37424"/>
                    <a:pt x="41716" y="37417"/>
                    <a:pt x="41997" y="37403"/>
                  </a:cubicBezTo>
                  <a:cubicBezTo>
                    <a:pt x="44799" y="33901"/>
                    <a:pt x="47701" y="30432"/>
                    <a:pt x="50670" y="27062"/>
                  </a:cubicBezTo>
                  <a:cubicBezTo>
                    <a:pt x="46467" y="26362"/>
                    <a:pt x="42364" y="24761"/>
                    <a:pt x="38861" y="22359"/>
                  </a:cubicBezTo>
                  <a:lnTo>
                    <a:pt x="38861" y="22359"/>
                  </a:lnTo>
                  <a:cubicBezTo>
                    <a:pt x="42055" y="23373"/>
                    <a:pt x="45389" y="23885"/>
                    <a:pt x="48735" y="23885"/>
                  </a:cubicBezTo>
                  <a:cubicBezTo>
                    <a:pt x="50562" y="23885"/>
                    <a:pt x="52392" y="23733"/>
                    <a:pt x="54205" y="23427"/>
                  </a:cubicBezTo>
                  <a:cubicBezTo>
                    <a:pt x="59176" y="19224"/>
                    <a:pt x="64980" y="15688"/>
                    <a:pt x="70817" y="12886"/>
                  </a:cubicBezTo>
                  <a:cubicBezTo>
                    <a:pt x="69383" y="11218"/>
                    <a:pt x="67915" y="9417"/>
                    <a:pt x="67849" y="7248"/>
                  </a:cubicBezTo>
                  <a:lnTo>
                    <a:pt x="67849" y="7248"/>
                  </a:lnTo>
                  <a:cubicBezTo>
                    <a:pt x="69316" y="9016"/>
                    <a:pt x="71084" y="10684"/>
                    <a:pt x="73119" y="11852"/>
                  </a:cubicBezTo>
                  <a:cubicBezTo>
                    <a:pt x="81025" y="7915"/>
                    <a:pt x="88964" y="4880"/>
                    <a:pt x="97536" y="2778"/>
                  </a:cubicBezTo>
                  <a:cubicBezTo>
                    <a:pt x="90224" y="868"/>
                    <a:pt x="82108" y="0"/>
                    <a:pt x="74022" y="0"/>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5"/>
            <p:cNvSpPr/>
            <p:nvPr/>
          </p:nvSpPr>
          <p:spPr>
            <a:xfrm>
              <a:off x="-2687575" y="1243825"/>
              <a:ext cx="311900" cy="700525"/>
            </a:xfrm>
            <a:custGeom>
              <a:rect b="b" l="l" r="r" t="t"/>
              <a:pathLst>
                <a:path extrusionOk="0" h="28021" w="12476">
                  <a:moveTo>
                    <a:pt x="8473" y="1"/>
                  </a:moveTo>
                  <a:cubicBezTo>
                    <a:pt x="7072" y="1135"/>
                    <a:pt x="5804" y="2336"/>
                    <a:pt x="4503" y="3637"/>
                  </a:cubicBezTo>
                  <a:cubicBezTo>
                    <a:pt x="4370" y="6239"/>
                    <a:pt x="4237" y="8774"/>
                    <a:pt x="4503" y="11342"/>
                  </a:cubicBezTo>
                  <a:cubicBezTo>
                    <a:pt x="4737" y="13911"/>
                    <a:pt x="5404" y="16479"/>
                    <a:pt x="6705" y="18647"/>
                  </a:cubicBezTo>
                  <a:cubicBezTo>
                    <a:pt x="4270" y="15312"/>
                    <a:pt x="2669" y="11376"/>
                    <a:pt x="1701" y="7373"/>
                  </a:cubicBezTo>
                  <a:cubicBezTo>
                    <a:pt x="1134" y="8040"/>
                    <a:pt x="534" y="8774"/>
                    <a:pt x="0" y="9474"/>
                  </a:cubicBezTo>
                  <a:cubicBezTo>
                    <a:pt x="667" y="15946"/>
                    <a:pt x="2302" y="22283"/>
                    <a:pt x="5204" y="28021"/>
                  </a:cubicBezTo>
                  <a:cubicBezTo>
                    <a:pt x="6972" y="25319"/>
                    <a:pt x="8740" y="22684"/>
                    <a:pt x="10641" y="20082"/>
                  </a:cubicBezTo>
                  <a:cubicBezTo>
                    <a:pt x="11208" y="19248"/>
                    <a:pt x="11842" y="18447"/>
                    <a:pt x="12476" y="17647"/>
                  </a:cubicBezTo>
                  <a:cubicBezTo>
                    <a:pt x="10174" y="12043"/>
                    <a:pt x="8840" y="6038"/>
                    <a:pt x="8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5"/>
            <p:cNvSpPr/>
            <p:nvPr/>
          </p:nvSpPr>
          <p:spPr>
            <a:xfrm>
              <a:off x="-2926075" y="1688325"/>
              <a:ext cx="226850" cy="658825"/>
            </a:xfrm>
            <a:custGeom>
              <a:rect b="b" l="l" r="r" t="t"/>
              <a:pathLst>
                <a:path extrusionOk="0" h="26353" w="9074">
                  <a:moveTo>
                    <a:pt x="4270" y="0"/>
                  </a:moveTo>
                  <a:cubicBezTo>
                    <a:pt x="2235" y="4136"/>
                    <a:pt x="767" y="8540"/>
                    <a:pt x="0" y="13076"/>
                  </a:cubicBezTo>
                  <a:cubicBezTo>
                    <a:pt x="1101" y="17680"/>
                    <a:pt x="2735" y="22083"/>
                    <a:pt x="4770" y="26352"/>
                  </a:cubicBezTo>
                  <a:cubicBezTo>
                    <a:pt x="6205" y="24017"/>
                    <a:pt x="7606" y="21682"/>
                    <a:pt x="9073" y="19347"/>
                  </a:cubicBezTo>
                  <a:cubicBezTo>
                    <a:pt x="6638" y="13176"/>
                    <a:pt x="5004" y="6638"/>
                    <a:pt x="42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5"/>
            <p:cNvSpPr/>
            <p:nvPr/>
          </p:nvSpPr>
          <p:spPr>
            <a:xfrm>
              <a:off x="-1574275" y="869400"/>
              <a:ext cx="341100" cy="180150"/>
            </a:xfrm>
            <a:custGeom>
              <a:rect b="b" l="l" r="r" t="t"/>
              <a:pathLst>
                <a:path extrusionOk="0" h="7206" w="13644">
                  <a:moveTo>
                    <a:pt x="13643" y="0"/>
                  </a:moveTo>
                  <a:lnTo>
                    <a:pt x="13643" y="0"/>
                  </a:lnTo>
                  <a:cubicBezTo>
                    <a:pt x="9907" y="201"/>
                    <a:pt x="6171" y="467"/>
                    <a:pt x="2569" y="901"/>
                  </a:cubicBezTo>
                  <a:cubicBezTo>
                    <a:pt x="1501" y="2902"/>
                    <a:pt x="634" y="5037"/>
                    <a:pt x="0" y="7206"/>
                  </a:cubicBezTo>
                  <a:cubicBezTo>
                    <a:pt x="3402" y="5971"/>
                    <a:pt x="6972" y="5071"/>
                    <a:pt x="10541" y="4404"/>
                  </a:cubicBezTo>
                  <a:cubicBezTo>
                    <a:pt x="11408" y="2836"/>
                    <a:pt x="12476" y="1401"/>
                    <a:pt x="13643" y="0"/>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5"/>
            <p:cNvSpPr/>
            <p:nvPr/>
          </p:nvSpPr>
          <p:spPr>
            <a:xfrm>
              <a:off x="-2190550" y="963625"/>
              <a:ext cx="267700" cy="484550"/>
            </a:xfrm>
            <a:custGeom>
              <a:rect b="b" l="l" r="r" t="t"/>
              <a:pathLst>
                <a:path extrusionOk="0" h="19382" w="10708">
                  <a:moveTo>
                    <a:pt x="10708" y="1"/>
                  </a:moveTo>
                  <a:cubicBezTo>
                    <a:pt x="7439" y="935"/>
                    <a:pt x="4203" y="2069"/>
                    <a:pt x="1134" y="3503"/>
                  </a:cubicBezTo>
                  <a:cubicBezTo>
                    <a:pt x="167" y="8707"/>
                    <a:pt x="0" y="14111"/>
                    <a:pt x="701" y="19381"/>
                  </a:cubicBezTo>
                  <a:cubicBezTo>
                    <a:pt x="3369" y="16679"/>
                    <a:pt x="6205" y="14144"/>
                    <a:pt x="9207" y="11843"/>
                  </a:cubicBezTo>
                  <a:cubicBezTo>
                    <a:pt x="9273" y="7840"/>
                    <a:pt x="9774" y="3870"/>
                    <a:pt x="107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5"/>
            <p:cNvSpPr/>
            <p:nvPr/>
          </p:nvSpPr>
          <p:spPr>
            <a:xfrm>
              <a:off x="-2616700" y="1802575"/>
              <a:ext cx="600450" cy="286475"/>
            </a:xfrm>
            <a:custGeom>
              <a:rect b="b" l="l" r="r" t="t"/>
              <a:pathLst>
                <a:path extrusionOk="0" h="11459" w="24018">
                  <a:moveTo>
                    <a:pt x="6205" y="0"/>
                  </a:moveTo>
                  <a:cubicBezTo>
                    <a:pt x="4037" y="3102"/>
                    <a:pt x="2002" y="6238"/>
                    <a:pt x="1" y="9440"/>
                  </a:cubicBezTo>
                  <a:cubicBezTo>
                    <a:pt x="5505" y="10786"/>
                    <a:pt x="11177" y="11458"/>
                    <a:pt x="16837" y="11458"/>
                  </a:cubicBezTo>
                  <a:cubicBezTo>
                    <a:pt x="17352" y="11458"/>
                    <a:pt x="17866" y="11453"/>
                    <a:pt x="18380" y="11442"/>
                  </a:cubicBezTo>
                  <a:cubicBezTo>
                    <a:pt x="20515" y="9107"/>
                    <a:pt x="22383" y="6605"/>
                    <a:pt x="24018" y="3936"/>
                  </a:cubicBezTo>
                  <a:cubicBezTo>
                    <a:pt x="17913" y="3636"/>
                    <a:pt x="11876" y="2302"/>
                    <a:pt x="62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5"/>
            <p:cNvSpPr/>
            <p:nvPr/>
          </p:nvSpPr>
          <p:spPr>
            <a:xfrm>
              <a:off x="-2300650" y="1284700"/>
              <a:ext cx="771425" cy="402800"/>
            </a:xfrm>
            <a:custGeom>
              <a:rect b="b" l="l" r="r" t="t"/>
              <a:pathLst>
                <a:path extrusionOk="0" h="16112" w="30857">
                  <a:moveTo>
                    <a:pt x="12243" y="0"/>
                  </a:moveTo>
                  <a:cubicBezTo>
                    <a:pt x="7740" y="3636"/>
                    <a:pt x="3704" y="7806"/>
                    <a:pt x="1" y="12276"/>
                  </a:cubicBezTo>
                  <a:cubicBezTo>
                    <a:pt x="5538" y="14544"/>
                    <a:pt x="11543" y="15878"/>
                    <a:pt x="17547" y="16112"/>
                  </a:cubicBezTo>
                  <a:cubicBezTo>
                    <a:pt x="19148" y="14177"/>
                    <a:pt x="20816" y="12309"/>
                    <a:pt x="22417" y="10441"/>
                  </a:cubicBezTo>
                  <a:cubicBezTo>
                    <a:pt x="18214" y="9774"/>
                    <a:pt x="14178" y="8139"/>
                    <a:pt x="10642" y="5704"/>
                  </a:cubicBezTo>
                  <a:lnTo>
                    <a:pt x="10642" y="5704"/>
                  </a:lnTo>
                  <a:cubicBezTo>
                    <a:pt x="13803" y="6758"/>
                    <a:pt x="17145" y="7285"/>
                    <a:pt x="20488" y="7285"/>
                  </a:cubicBezTo>
                  <a:cubicBezTo>
                    <a:pt x="22330" y="7285"/>
                    <a:pt x="24173" y="7125"/>
                    <a:pt x="25986" y="6805"/>
                  </a:cubicBezTo>
                  <a:cubicBezTo>
                    <a:pt x="27521" y="5471"/>
                    <a:pt x="29188" y="4203"/>
                    <a:pt x="30856" y="3036"/>
                  </a:cubicBezTo>
                  <a:cubicBezTo>
                    <a:pt x="24552" y="2769"/>
                    <a:pt x="18281" y="1768"/>
                    <a:pt x="122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5"/>
            <p:cNvSpPr/>
            <p:nvPr/>
          </p:nvSpPr>
          <p:spPr>
            <a:xfrm>
              <a:off x="-2973625" y="2225375"/>
              <a:ext cx="597950" cy="372775"/>
            </a:xfrm>
            <a:custGeom>
              <a:rect b="b" l="l" r="r" t="t"/>
              <a:pathLst>
                <a:path extrusionOk="0" h="14911" w="23918">
                  <a:moveTo>
                    <a:pt x="9674" y="0"/>
                  </a:moveTo>
                  <a:cubicBezTo>
                    <a:pt x="7473" y="3569"/>
                    <a:pt x="5305" y="7172"/>
                    <a:pt x="3070" y="10708"/>
                  </a:cubicBezTo>
                  <a:cubicBezTo>
                    <a:pt x="2136" y="12109"/>
                    <a:pt x="1168" y="13577"/>
                    <a:pt x="1" y="14844"/>
                  </a:cubicBezTo>
                  <a:cubicBezTo>
                    <a:pt x="134" y="14878"/>
                    <a:pt x="268" y="14911"/>
                    <a:pt x="401" y="14911"/>
                  </a:cubicBezTo>
                  <a:cubicBezTo>
                    <a:pt x="1435" y="14911"/>
                    <a:pt x="2336" y="14210"/>
                    <a:pt x="3236" y="13610"/>
                  </a:cubicBezTo>
                  <a:cubicBezTo>
                    <a:pt x="8173" y="10007"/>
                    <a:pt x="14144" y="8006"/>
                    <a:pt x="19515" y="5004"/>
                  </a:cubicBezTo>
                  <a:cubicBezTo>
                    <a:pt x="21049" y="4170"/>
                    <a:pt x="22483" y="3236"/>
                    <a:pt x="23918" y="2235"/>
                  </a:cubicBezTo>
                  <a:lnTo>
                    <a:pt x="23918" y="2235"/>
                  </a:lnTo>
                  <a:cubicBezTo>
                    <a:pt x="23638" y="2241"/>
                    <a:pt x="23358" y="2244"/>
                    <a:pt x="23079" y="2244"/>
                  </a:cubicBezTo>
                  <a:cubicBezTo>
                    <a:pt x="18523" y="2244"/>
                    <a:pt x="13980" y="1477"/>
                    <a:pt x="96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5"/>
            <p:cNvSpPr/>
            <p:nvPr/>
          </p:nvSpPr>
          <p:spPr>
            <a:xfrm>
              <a:off x="-946350" y="938450"/>
              <a:ext cx="377800" cy="81925"/>
            </a:xfrm>
            <a:custGeom>
              <a:rect b="b" l="l" r="r" t="t"/>
              <a:pathLst>
                <a:path extrusionOk="0" h="3277" w="15112">
                  <a:moveTo>
                    <a:pt x="9524" y="1"/>
                  </a:moveTo>
                  <a:cubicBezTo>
                    <a:pt x="6328" y="1"/>
                    <a:pt x="3131" y="47"/>
                    <a:pt x="1" y="174"/>
                  </a:cubicBezTo>
                  <a:cubicBezTo>
                    <a:pt x="1502" y="1208"/>
                    <a:pt x="2970" y="2209"/>
                    <a:pt x="4504" y="3276"/>
                  </a:cubicBezTo>
                  <a:cubicBezTo>
                    <a:pt x="7940" y="2008"/>
                    <a:pt x="11442" y="941"/>
                    <a:pt x="15112" y="40"/>
                  </a:cubicBezTo>
                  <a:lnTo>
                    <a:pt x="15045" y="40"/>
                  </a:lnTo>
                  <a:cubicBezTo>
                    <a:pt x="13214" y="16"/>
                    <a:pt x="11369" y="1"/>
                    <a:pt x="9524" y="1"/>
                  </a:cubicBezTo>
                  <a:close/>
                </a:path>
              </a:pathLst>
            </a:custGeom>
            <a:solidFill>
              <a:srgbClr val="FFED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5"/>
            <p:cNvSpPr/>
            <p:nvPr/>
          </p:nvSpPr>
          <p:spPr>
            <a:xfrm>
              <a:off x="-1721900" y="961975"/>
              <a:ext cx="709700" cy="284375"/>
            </a:xfrm>
            <a:custGeom>
              <a:rect b="b" l="l" r="r" t="t"/>
              <a:pathLst>
                <a:path extrusionOk="0" h="11375" w="28388">
                  <a:moveTo>
                    <a:pt x="21583" y="0"/>
                  </a:moveTo>
                  <a:cubicBezTo>
                    <a:pt x="13977" y="901"/>
                    <a:pt x="6739" y="2702"/>
                    <a:pt x="1" y="6038"/>
                  </a:cubicBezTo>
                  <a:cubicBezTo>
                    <a:pt x="4771" y="8540"/>
                    <a:pt x="9908" y="10341"/>
                    <a:pt x="15212" y="11375"/>
                  </a:cubicBezTo>
                  <a:cubicBezTo>
                    <a:pt x="16613" y="10608"/>
                    <a:pt x="18047" y="9874"/>
                    <a:pt x="19448" y="9207"/>
                  </a:cubicBezTo>
                  <a:cubicBezTo>
                    <a:pt x="18047" y="7572"/>
                    <a:pt x="16546" y="5738"/>
                    <a:pt x="16479" y="3569"/>
                  </a:cubicBezTo>
                  <a:lnTo>
                    <a:pt x="16479" y="3569"/>
                  </a:lnTo>
                  <a:cubicBezTo>
                    <a:pt x="17947" y="5337"/>
                    <a:pt x="19748" y="7005"/>
                    <a:pt x="21750" y="8173"/>
                  </a:cubicBezTo>
                  <a:cubicBezTo>
                    <a:pt x="23951" y="7072"/>
                    <a:pt x="26119" y="6038"/>
                    <a:pt x="28388" y="5104"/>
                  </a:cubicBezTo>
                  <a:cubicBezTo>
                    <a:pt x="25886" y="3736"/>
                    <a:pt x="23584" y="2035"/>
                    <a:pt x="215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5"/>
            <p:cNvSpPr/>
            <p:nvPr/>
          </p:nvSpPr>
          <p:spPr>
            <a:xfrm>
              <a:off x="-2927750" y="1250500"/>
              <a:ext cx="1004075" cy="1288450"/>
            </a:xfrm>
            <a:custGeom>
              <a:rect b="b" l="l" r="r" t="t"/>
              <a:pathLst>
                <a:path extrusionOk="0" h="51538" w="40163">
                  <a:moveTo>
                    <a:pt x="40162" y="1"/>
                  </a:moveTo>
                  <a:cubicBezTo>
                    <a:pt x="29755" y="5438"/>
                    <a:pt x="20782" y="16346"/>
                    <a:pt x="14477" y="24285"/>
                  </a:cubicBezTo>
                  <a:cubicBezTo>
                    <a:pt x="8173" y="32290"/>
                    <a:pt x="3003" y="41230"/>
                    <a:pt x="0" y="50937"/>
                  </a:cubicBezTo>
                  <a:cubicBezTo>
                    <a:pt x="267" y="51404"/>
                    <a:pt x="668" y="51538"/>
                    <a:pt x="1235" y="51538"/>
                  </a:cubicBezTo>
                  <a:cubicBezTo>
                    <a:pt x="5004" y="42765"/>
                    <a:pt x="10241" y="34692"/>
                    <a:pt x="15778" y="26887"/>
                  </a:cubicBezTo>
                  <a:cubicBezTo>
                    <a:pt x="22917" y="16813"/>
                    <a:pt x="29955" y="7072"/>
                    <a:pt x="40162"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5"/>
            <p:cNvSpPr/>
            <p:nvPr/>
          </p:nvSpPr>
          <p:spPr>
            <a:xfrm>
              <a:off x="-2915250" y="1251350"/>
              <a:ext cx="990750" cy="1288425"/>
            </a:xfrm>
            <a:custGeom>
              <a:rect b="b" l="l" r="r" t="t"/>
              <a:pathLst>
                <a:path extrusionOk="0" h="51537" w="39630">
                  <a:moveTo>
                    <a:pt x="39629" y="0"/>
                  </a:moveTo>
                  <a:lnTo>
                    <a:pt x="39629" y="0"/>
                  </a:lnTo>
                  <a:cubicBezTo>
                    <a:pt x="38828" y="434"/>
                    <a:pt x="37995" y="867"/>
                    <a:pt x="37194" y="1368"/>
                  </a:cubicBezTo>
                  <a:cubicBezTo>
                    <a:pt x="32858" y="4603"/>
                    <a:pt x="28921" y="8773"/>
                    <a:pt x="25285" y="12642"/>
                  </a:cubicBezTo>
                  <a:cubicBezTo>
                    <a:pt x="23251" y="14844"/>
                    <a:pt x="21316" y="17146"/>
                    <a:pt x="19448" y="19481"/>
                  </a:cubicBezTo>
                  <a:cubicBezTo>
                    <a:pt x="11509" y="29188"/>
                    <a:pt x="3637" y="39462"/>
                    <a:pt x="1" y="51403"/>
                  </a:cubicBezTo>
                  <a:cubicBezTo>
                    <a:pt x="234" y="51504"/>
                    <a:pt x="434" y="51537"/>
                    <a:pt x="668" y="51537"/>
                  </a:cubicBezTo>
                  <a:cubicBezTo>
                    <a:pt x="4471" y="42797"/>
                    <a:pt x="9674" y="34692"/>
                    <a:pt x="15245" y="26886"/>
                  </a:cubicBezTo>
                  <a:cubicBezTo>
                    <a:pt x="22417" y="16779"/>
                    <a:pt x="29422" y="7038"/>
                    <a:pt x="39629" y="0"/>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5"/>
            <p:cNvSpPr/>
            <p:nvPr/>
          </p:nvSpPr>
          <p:spPr>
            <a:xfrm>
              <a:off x="-3875925" y="3296075"/>
              <a:ext cx="330250" cy="522125"/>
            </a:xfrm>
            <a:custGeom>
              <a:rect b="b" l="l" r="r" t="t"/>
              <a:pathLst>
                <a:path extrusionOk="0" h="20885" w="13210">
                  <a:moveTo>
                    <a:pt x="10027" y="1"/>
                  </a:moveTo>
                  <a:cubicBezTo>
                    <a:pt x="9247" y="1"/>
                    <a:pt x="8303" y="311"/>
                    <a:pt x="7572" y="470"/>
                  </a:cubicBezTo>
                  <a:cubicBezTo>
                    <a:pt x="7706" y="2238"/>
                    <a:pt x="6805" y="4072"/>
                    <a:pt x="5304" y="5006"/>
                  </a:cubicBezTo>
                  <a:cubicBezTo>
                    <a:pt x="4837" y="5307"/>
                    <a:pt x="4337" y="5507"/>
                    <a:pt x="3903" y="5840"/>
                  </a:cubicBezTo>
                  <a:cubicBezTo>
                    <a:pt x="2969" y="6608"/>
                    <a:pt x="2469" y="7808"/>
                    <a:pt x="2068" y="8976"/>
                  </a:cubicBezTo>
                  <a:cubicBezTo>
                    <a:pt x="834" y="12812"/>
                    <a:pt x="134" y="16815"/>
                    <a:pt x="0" y="20885"/>
                  </a:cubicBezTo>
                  <a:cubicBezTo>
                    <a:pt x="1868" y="18249"/>
                    <a:pt x="3970" y="16215"/>
                    <a:pt x="6538" y="14280"/>
                  </a:cubicBezTo>
                  <a:cubicBezTo>
                    <a:pt x="8206" y="12979"/>
                    <a:pt x="10174" y="11745"/>
                    <a:pt x="10741" y="9743"/>
                  </a:cubicBezTo>
                  <a:cubicBezTo>
                    <a:pt x="11042" y="8809"/>
                    <a:pt x="11008" y="7875"/>
                    <a:pt x="11308" y="6941"/>
                  </a:cubicBezTo>
                  <a:cubicBezTo>
                    <a:pt x="11560" y="6091"/>
                    <a:pt x="12169" y="5062"/>
                    <a:pt x="13022" y="5062"/>
                  </a:cubicBezTo>
                  <a:cubicBezTo>
                    <a:pt x="13073" y="5062"/>
                    <a:pt x="13124" y="5066"/>
                    <a:pt x="13176" y="5073"/>
                  </a:cubicBezTo>
                  <a:cubicBezTo>
                    <a:pt x="13143" y="4573"/>
                    <a:pt x="13210" y="4139"/>
                    <a:pt x="13210" y="3706"/>
                  </a:cubicBezTo>
                  <a:cubicBezTo>
                    <a:pt x="13143" y="2671"/>
                    <a:pt x="12976" y="1571"/>
                    <a:pt x="12242" y="837"/>
                  </a:cubicBezTo>
                  <a:cubicBezTo>
                    <a:pt x="11709" y="303"/>
                    <a:pt x="10908" y="70"/>
                    <a:pt x="10141" y="3"/>
                  </a:cubicBezTo>
                  <a:cubicBezTo>
                    <a:pt x="10103" y="1"/>
                    <a:pt x="10065" y="1"/>
                    <a:pt x="10027" y="1"/>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5"/>
            <p:cNvSpPr/>
            <p:nvPr/>
          </p:nvSpPr>
          <p:spPr>
            <a:xfrm>
              <a:off x="-3870100" y="3311150"/>
              <a:ext cx="324425" cy="496200"/>
            </a:xfrm>
            <a:custGeom>
              <a:rect b="b" l="l" r="r" t="t"/>
              <a:pathLst>
                <a:path extrusionOk="0" h="19848" w="12977">
                  <a:moveTo>
                    <a:pt x="11676" y="0"/>
                  </a:moveTo>
                  <a:cubicBezTo>
                    <a:pt x="8941" y="2836"/>
                    <a:pt x="6439" y="5938"/>
                    <a:pt x="4237" y="9207"/>
                  </a:cubicBezTo>
                  <a:cubicBezTo>
                    <a:pt x="2169" y="12309"/>
                    <a:pt x="635" y="15678"/>
                    <a:pt x="101" y="19214"/>
                  </a:cubicBezTo>
                  <a:cubicBezTo>
                    <a:pt x="68" y="19448"/>
                    <a:pt x="68" y="19648"/>
                    <a:pt x="1" y="19848"/>
                  </a:cubicBezTo>
                  <a:cubicBezTo>
                    <a:pt x="1802" y="17379"/>
                    <a:pt x="3837" y="15511"/>
                    <a:pt x="6305" y="13643"/>
                  </a:cubicBezTo>
                  <a:cubicBezTo>
                    <a:pt x="7973" y="12376"/>
                    <a:pt x="9941" y="11142"/>
                    <a:pt x="10542" y="9107"/>
                  </a:cubicBezTo>
                  <a:cubicBezTo>
                    <a:pt x="10775" y="8173"/>
                    <a:pt x="10775" y="7205"/>
                    <a:pt x="11075" y="6305"/>
                  </a:cubicBezTo>
                  <a:cubicBezTo>
                    <a:pt x="11358" y="5424"/>
                    <a:pt x="11967" y="4425"/>
                    <a:pt x="12791" y="4425"/>
                  </a:cubicBezTo>
                  <a:cubicBezTo>
                    <a:pt x="12841" y="4425"/>
                    <a:pt x="12892" y="4429"/>
                    <a:pt x="12943" y="4437"/>
                  </a:cubicBezTo>
                  <a:cubicBezTo>
                    <a:pt x="12910" y="3970"/>
                    <a:pt x="12977" y="3536"/>
                    <a:pt x="12910" y="3036"/>
                  </a:cubicBezTo>
                  <a:cubicBezTo>
                    <a:pt x="12777" y="2035"/>
                    <a:pt x="12643" y="934"/>
                    <a:pt x="11943" y="200"/>
                  </a:cubicBezTo>
                  <a:cubicBezTo>
                    <a:pt x="11843" y="134"/>
                    <a:pt x="11776" y="34"/>
                    <a:pt x="1167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5"/>
            <p:cNvSpPr/>
            <p:nvPr/>
          </p:nvSpPr>
          <p:spPr>
            <a:xfrm>
              <a:off x="-3866750" y="3256100"/>
              <a:ext cx="346100" cy="535425"/>
            </a:xfrm>
            <a:custGeom>
              <a:rect b="b" l="l" r="r" t="t"/>
              <a:pathLst>
                <a:path extrusionOk="0" fill="none" h="21417" w="13844">
                  <a:moveTo>
                    <a:pt x="0" y="21416"/>
                  </a:moveTo>
                  <a:cubicBezTo>
                    <a:pt x="534" y="17847"/>
                    <a:pt x="2102" y="14478"/>
                    <a:pt x="4137" y="11409"/>
                  </a:cubicBezTo>
                  <a:cubicBezTo>
                    <a:pt x="6939" y="7239"/>
                    <a:pt x="10174" y="3403"/>
                    <a:pt x="13843" y="1"/>
                  </a:cubicBezTo>
                </a:path>
              </a:pathLst>
            </a:custGeom>
            <a:noFill/>
            <a:ln cap="flat" cmpd="sng" w="10850">
              <a:solidFill>
                <a:schemeClr val="dk1"/>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5"/>
            <p:cNvSpPr/>
            <p:nvPr/>
          </p:nvSpPr>
          <p:spPr>
            <a:xfrm>
              <a:off x="-3696625" y="3295250"/>
              <a:ext cx="150125" cy="160200"/>
            </a:xfrm>
            <a:custGeom>
              <a:rect b="b" l="l" r="r" t="t"/>
              <a:pathLst>
                <a:path extrusionOk="0" h="6408" w="6005">
                  <a:moveTo>
                    <a:pt x="2754" y="0"/>
                  </a:moveTo>
                  <a:cubicBezTo>
                    <a:pt x="1975" y="0"/>
                    <a:pt x="1033" y="311"/>
                    <a:pt x="334" y="470"/>
                  </a:cubicBezTo>
                  <a:cubicBezTo>
                    <a:pt x="367" y="1237"/>
                    <a:pt x="234" y="1971"/>
                    <a:pt x="0" y="2671"/>
                  </a:cubicBezTo>
                  <a:cubicBezTo>
                    <a:pt x="1801" y="3438"/>
                    <a:pt x="3336" y="4739"/>
                    <a:pt x="4337" y="6407"/>
                  </a:cubicBezTo>
                  <a:cubicBezTo>
                    <a:pt x="4679" y="5723"/>
                    <a:pt x="5224" y="5096"/>
                    <a:pt x="5864" y="5096"/>
                  </a:cubicBezTo>
                  <a:cubicBezTo>
                    <a:pt x="5911" y="5096"/>
                    <a:pt x="5957" y="5099"/>
                    <a:pt x="6004" y="5106"/>
                  </a:cubicBezTo>
                  <a:cubicBezTo>
                    <a:pt x="5971" y="4606"/>
                    <a:pt x="6004" y="4172"/>
                    <a:pt x="5971" y="3672"/>
                  </a:cubicBezTo>
                  <a:cubicBezTo>
                    <a:pt x="5838" y="2671"/>
                    <a:pt x="5704" y="1570"/>
                    <a:pt x="5004" y="836"/>
                  </a:cubicBezTo>
                  <a:cubicBezTo>
                    <a:pt x="4470" y="303"/>
                    <a:pt x="3669" y="69"/>
                    <a:pt x="2869" y="3"/>
                  </a:cubicBezTo>
                  <a:cubicBezTo>
                    <a:pt x="2831" y="1"/>
                    <a:pt x="2793" y="0"/>
                    <a:pt x="2754" y="0"/>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5"/>
            <p:cNvSpPr/>
            <p:nvPr/>
          </p:nvSpPr>
          <p:spPr>
            <a:xfrm>
              <a:off x="-3805050" y="3469200"/>
              <a:ext cx="108450" cy="115525"/>
            </a:xfrm>
            <a:custGeom>
              <a:rect b="b" l="l" r="r" t="t"/>
              <a:pathLst>
                <a:path extrusionOk="0" h="4621" w="4338">
                  <a:moveTo>
                    <a:pt x="3471" y="0"/>
                  </a:moveTo>
                  <a:cubicBezTo>
                    <a:pt x="2886" y="0"/>
                    <a:pt x="1985" y="626"/>
                    <a:pt x="1235" y="1617"/>
                  </a:cubicBezTo>
                  <a:cubicBezTo>
                    <a:pt x="334" y="2818"/>
                    <a:pt x="1" y="4152"/>
                    <a:pt x="534" y="4519"/>
                  </a:cubicBezTo>
                  <a:cubicBezTo>
                    <a:pt x="627" y="4588"/>
                    <a:pt x="743" y="4620"/>
                    <a:pt x="877" y="4620"/>
                  </a:cubicBezTo>
                  <a:cubicBezTo>
                    <a:pt x="1460" y="4620"/>
                    <a:pt x="2376" y="3996"/>
                    <a:pt x="3136" y="3018"/>
                  </a:cubicBezTo>
                  <a:cubicBezTo>
                    <a:pt x="4037" y="1817"/>
                    <a:pt x="4337" y="483"/>
                    <a:pt x="3837" y="116"/>
                  </a:cubicBezTo>
                  <a:cubicBezTo>
                    <a:pt x="3738" y="38"/>
                    <a:pt x="3614" y="0"/>
                    <a:pt x="34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5"/>
            <p:cNvSpPr/>
            <p:nvPr/>
          </p:nvSpPr>
          <p:spPr>
            <a:xfrm>
              <a:off x="-3694975" y="2442875"/>
              <a:ext cx="902350" cy="980875"/>
            </a:xfrm>
            <a:custGeom>
              <a:rect b="b" l="l" r="r" t="t"/>
              <a:pathLst>
                <a:path extrusionOk="0" h="39235" w="36094">
                  <a:moveTo>
                    <a:pt x="30658" y="0"/>
                  </a:moveTo>
                  <a:cubicBezTo>
                    <a:pt x="30084" y="0"/>
                    <a:pt x="29451" y="63"/>
                    <a:pt x="28755" y="207"/>
                  </a:cubicBezTo>
                  <a:lnTo>
                    <a:pt x="1" y="35032"/>
                  </a:lnTo>
                  <a:cubicBezTo>
                    <a:pt x="1" y="35032"/>
                    <a:pt x="5004" y="35265"/>
                    <a:pt x="5972" y="39235"/>
                  </a:cubicBezTo>
                  <a:lnTo>
                    <a:pt x="36093" y="3676"/>
                  </a:lnTo>
                  <a:cubicBezTo>
                    <a:pt x="36034" y="3676"/>
                    <a:pt x="35037" y="0"/>
                    <a:pt x="30658" y="0"/>
                  </a:cubicBezTo>
                  <a:close/>
                </a:path>
              </a:pathLst>
            </a:custGeom>
            <a:solidFill>
              <a:srgbClr val="4C1E1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5"/>
            <p:cNvSpPr/>
            <p:nvPr/>
          </p:nvSpPr>
          <p:spPr>
            <a:xfrm>
              <a:off x="-3012825" y="2442650"/>
              <a:ext cx="220200" cy="131325"/>
            </a:xfrm>
            <a:custGeom>
              <a:rect b="b" l="l" r="r" t="t"/>
              <a:pathLst>
                <a:path extrusionOk="0" h="5253" w="8808">
                  <a:moveTo>
                    <a:pt x="3405" y="0"/>
                  </a:moveTo>
                  <a:cubicBezTo>
                    <a:pt x="2821" y="0"/>
                    <a:pt x="2177" y="66"/>
                    <a:pt x="1469" y="216"/>
                  </a:cubicBezTo>
                  <a:lnTo>
                    <a:pt x="1" y="1950"/>
                  </a:lnTo>
                  <a:cubicBezTo>
                    <a:pt x="1469" y="1984"/>
                    <a:pt x="2903" y="2184"/>
                    <a:pt x="4237" y="2751"/>
                  </a:cubicBezTo>
                  <a:cubicBezTo>
                    <a:pt x="5505" y="3318"/>
                    <a:pt x="6639" y="4185"/>
                    <a:pt x="7473" y="5253"/>
                  </a:cubicBezTo>
                  <a:lnTo>
                    <a:pt x="8807" y="3685"/>
                  </a:lnTo>
                  <a:cubicBezTo>
                    <a:pt x="8807" y="3685"/>
                    <a:pt x="7769" y="0"/>
                    <a:pt x="3405" y="0"/>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5"/>
            <p:cNvSpPr/>
            <p:nvPr/>
          </p:nvSpPr>
          <p:spPr>
            <a:xfrm>
              <a:off x="-3128725" y="2588950"/>
              <a:ext cx="183475" cy="167650"/>
            </a:xfrm>
            <a:custGeom>
              <a:rect b="b" l="l" r="r" t="t"/>
              <a:pathLst>
                <a:path extrusionOk="0" h="6706" w="7339">
                  <a:moveTo>
                    <a:pt x="1468" y="1"/>
                  </a:moveTo>
                  <a:lnTo>
                    <a:pt x="0" y="1802"/>
                  </a:lnTo>
                  <a:cubicBezTo>
                    <a:pt x="1268" y="2036"/>
                    <a:pt x="2469" y="2636"/>
                    <a:pt x="3436" y="3470"/>
                  </a:cubicBezTo>
                  <a:cubicBezTo>
                    <a:pt x="4470" y="4337"/>
                    <a:pt x="5304" y="5505"/>
                    <a:pt x="5938" y="6706"/>
                  </a:cubicBezTo>
                  <a:lnTo>
                    <a:pt x="7339" y="5038"/>
                  </a:lnTo>
                  <a:cubicBezTo>
                    <a:pt x="6805" y="4237"/>
                    <a:pt x="6171" y="3503"/>
                    <a:pt x="5538" y="2803"/>
                  </a:cubicBezTo>
                  <a:cubicBezTo>
                    <a:pt x="4370" y="1535"/>
                    <a:pt x="3002" y="401"/>
                    <a:pt x="1468" y="1"/>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5"/>
            <p:cNvSpPr/>
            <p:nvPr/>
          </p:nvSpPr>
          <p:spPr>
            <a:xfrm>
              <a:off x="-3582375" y="3140200"/>
              <a:ext cx="170125" cy="168475"/>
            </a:xfrm>
            <a:custGeom>
              <a:rect b="b" l="l" r="r" t="t"/>
              <a:pathLst>
                <a:path extrusionOk="0" h="6739" w="6805">
                  <a:moveTo>
                    <a:pt x="1334" y="0"/>
                  </a:moveTo>
                  <a:lnTo>
                    <a:pt x="0" y="1635"/>
                  </a:lnTo>
                  <a:cubicBezTo>
                    <a:pt x="167" y="1601"/>
                    <a:pt x="334" y="1585"/>
                    <a:pt x="500" y="1585"/>
                  </a:cubicBezTo>
                  <a:cubicBezTo>
                    <a:pt x="667" y="1585"/>
                    <a:pt x="834" y="1601"/>
                    <a:pt x="1001" y="1635"/>
                  </a:cubicBezTo>
                  <a:cubicBezTo>
                    <a:pt x="1835" y="1735"/>
                    <a:pt x="2602" y="2235"/>
                    <a:pt x="3236" y="2835"/>
                  </a:cubicBezTo>
                  <a:cubicBezTo>
                    <a:pt x="4303" y="3870"/>
                    <a:pt x="5070" y="5304"/>
                    <a:pt x="5270" y="6738"/>
                  </a:cubicBezTo>
                  <a:lnTo>
                    <a:pt x="6805" y="4904"/>
                  </a:lnTo>
                  <a:cubicBezTo>
                    <a:pt x="6671" y="4470"/>
                    <a:pt x="6571" y="4003"/>
                    <a:pt x="6405" y="3536"/>
                  </a:cubicBezTo>
                  <a:cubicBezTo>
                    <a:pt x="5804" y="2035"/>
                    <a:pt x="4603" y="667"/>
                    <a:pt x="3002" y="200"/>
                  </a:cubicBezTo>
                  <a:cubicBezTo>
                    <a:pt x="2468" y="33"/>
                    <a:pt x="1935" y="0"/>
                    <a:pt x="1334" y="0"/>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45"/>
            <p:cNvSpPr/>
            <p:nvPr/>
          </p:nvSpPr>
          <p:spPr>
            <a:xfrm>
              <a:off x="-3454800" y="2990925"/>
              <a:ext cx="150975" cy="183475"/>
            </a:xfrm>
            <a:custGeom>
              <a:rect b="b" l="l" r="r" t="t"/>
              <a:pathLst>
                <a:path extrusionOk="0" h="7339" w="6039">
                  <a:moveTo>
                    <a:pt x="1168" y="0"/>
                  </a:moveTo>
                  <a:lnTo>
                    <a:pt x="1" y="1401"/>
                  </a:lnTo>
                  <a:cubicBezTo>
                    <a:pt x="1135" y="1668"/>
                    <a:pt x="2202" y="2402"/>
                    <a:pt x="2969" y="3303"/>
                  </a:cubicBezTo>
                  <a:cubicBezTo>
                    <a:pt x="3903" y="4437"/>
                    <a:pt x="4404" y="5838"/>
                    <a:pt x="4704" y="7339"/>
                  </a:cubicBezTo>
                  <a:lnTo>
                    <a:pt x="6038" y="5804"/>
                  </a:lnTo>
                  <a:cubicBezTo>
                    <a:pt x="5972" y="5237"/>
                    <a:pt x="5838" y="4603"/>
                    <a:pt x="5638" y="4070"/>
                  </a:cubicBezTo>
                  <a:cubicBezTo>
                    <a:pt x="4904" y="2102"/>
                    <a:pt x="3170" y="601"/>
                    <a:pt x="1168" y="0"/>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5"/>
            <p:cNvSpPr/>
            <p:nvPr/>
          </p:nvSpPr>
          <p:spPr>
            <a:xfrm>
              <a:off x="-3012825" y="2468900"/>
              <a:ext cx="205175" cy="105075"/>
            </a:xfrm>
            <a:custGeom>
              <a:rect b="b" l="l" r="r" t="t"/>
              <a:pathLst>
                <a:path extrusionOk="0" h="4203" w="8207">
                  <a:moveTo>
                    <a:pt x="1613" y="1"/>
                  </a:moveTo>
                  <a:cubicBezTo>
                    <a:pt x="1323" y="1"/>
                    <a:pt x="1031" y="12"/>
                    <a:pt x="735" y="33"/>
                  </a:cubicBezTo>
                  <a:lnTo>
                    <a:pt x="1" y="934"/>
                  </a:lnTo>
                  <a:cubicBezTo>
                    <a:pt x="1469" y="934"/>
                    <a:pt x="2903" y="1134"/>
                    <a:pt x="4237" y="1701"/>
                  </a:cubicBezTo>
                  <a:cubicBezTo>
                    <a:pt x="5505" y="2268"/>
                    <a:pt x="6639" y="3135"/>
                    <a:pt x="7473" y="4203"/>
                  </a:cubicBezTo>
                  <a:lnTo>
                    <a:pt x="8207" y="3335"/>
                  </a:lnTo>
                  <a:cubicBezTo>
                    <a:pt x="8007" y="2968"/>
                    <a:pt x="7740" y="2635"/>
                    <a:pt x="7473" y="2301"/>
                  </a:cubicBezTo>
                  <a:cubicBezTo>
                    <a:pt x="6406" y="1134"/>
                    <a:pt x="4971" y="467"/>
                    <a:pt x="3470" y="166"/>
                  </a:cubicBezTo>
                  <a:cubicBezTo>
                    <a:pt x="2855" y="52"/>
                    <a:pt x="2239" y="1"/>
                    <a:pt x="1613" y="1"/>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45"/>
            <p:cNvSpPr/>
            <p:nvPr/>
          </p:nvSpPr>
          <p:spPr>
            <a:xfrm>
              <a:off x="-3128725" y="2601475"/>
              <a:ext cx="161800" cy="155125"/>
            </a:xfrm>
            <a:custGeom>
              <a:rect b="b" l="l" r="r" t="t"/>
              <a:pathLst>
                <a:path extrusionOk="0" h="6205" w="6472">
                  <a:moveTo>
                    <a:pt x="1034" y="0"/>
                  </a:moveTo>
                  <a:lnTo>
                    <a:pt x="0" y="1301"/>
                  </a:lnTo>
                  <a:cubicBezTo>
                    <a:pt x="1268" y="1535"/>
                    <a:pt x="2469" y="2135"/>
                    <a:pt x="3436" y="2969"/>
                  </a:cubicBezTo>
                  <a:cubicBezTo>
                    <a:pt x="4470" y="3836"/>
                    <a:pt x="5304" y="5004"/>
                    <a:pt x="5938" y="6205"/>
                  </a:cubicBezTo>
                  <a:lnTo>
                    <a:pt x="6472" y="5571"/>
                  </a:lnTo>
                  <a:cubicBezTo>
                    <a:pt x="5871" y="4337"/>
                    <a:pt x="5204" y="3136"/>
                    <a:pt x="4270" y="2068"/>
                  </a:cubicBezTo>
                  <a:cubicBezTo>
                    <a:pt x="3369" y="1068"/>
                    <a:pt x="2269" y="334"/>
                    <a:pt x="1034" y="0"/>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45"/>
            <p:cNvSpPr/>
            <p:nvPr/>
          </p:nvSpPr>
          <p:spPr>
            <a:xfrm>
              <a:off x="-3583225" y="3148525"/>
              <a:ext cx="154300" cy="160150"/>
            </a:xfrm>
            <a:custGeom>
              <a:rect b="b" l="l" r="r" t="t"/>
              <a:pathLst>
                <a:path extrusionOk="0" h="6406" w="6172">
                  <a:moveTo>
                    <a:pt x="1101" y="1"/>
                  </a:moveTo>
                  <a:lnTo>
                    <a:pt x="1" y="1302"/>
                  </a:lnTo>
                  <a:cubicBezTo>
                    <a:pt x="167" y="1285"/>
                    <a:pt x="334" y="1277"/>
                    <a:pt x="501" y="1277"/>
                  </a:cubicBezTo>
                  <a:cubicBezTo>
                    <a:pt x="668" y="1277"/>
                    <a:pt x="835" y="1285"/>
                    <a:pt x="1001" y="1302"/>
                  </a:cubicBezTo>
                  <a:cubicBezTo>
                    <a:pt x="1835" y="1435"/>
                    <a:pt x="2603" y="1935"/>
                    <a:pt x="3203" y="2502"/>
                  </a:cubicBezTo>
                  <a:cubicBezTo>
                    <a:pt x="4304" y="3537"/>
                    <a:pt x="5038" y="4971"/>
                    <a:pt x="5271" y="6405"/>
                  </a:cubicBezTo>
                  <a:lnTo>
                    <a:pt x="6172" y="5338"/>
                  </a:lnTo>
                  <a:cubicBezTo>
                    <a:pt x="6105" y="5138"/>
                    <a:pt x="6038" y="4904"/>
                    <a:pt x="5938" y="4704"/>
                  </a:cubicBezTo>
                  <a:cubicBezTo>
                    <a:pt x="5438" y="3203"/>
                    <a:pt x="4537" y="1802"/>
                    <a:pt x="3203" y="868"/>
                  </a:cubicBezTo>
                  <a:cubicBezTo>
                    <a:pt x="2603" y="434"/>
                    <a:pt x="1835" y="134"/>
                    <a:pt x="1101" y="1"/>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5"/>
            <p:cNvSpPr/>
            <p:nvPr/>
          </p:nvSpPr>
          <p:spPr>
            <a:xfrm>
              <a:off x="-3453950" y="3004250"/>
              <a:ext cx="129275" cy="171825"/>
            </a:xfrm>
            <a:custGeom>
              <a:rect b="b" l="l" r="r" t="t"/>
              <a:pathLst>
                <a:path extrusionOk="0" h="6873" w="5171">
                  <a:moveTo>
                    <a:pt x="734" y="1"/>
                  </a:moveTo>
                  <a:lnTo>
                    <a:pt x="0" y="902"/>
                  </a:lnTo>
                  <a:cubicBezTo>
                    <a:pt x="1134" y="1202"/>
                    <a:pt x="2235" y="1902"/>
                    <a:pt x="2969" y="2803"/>
                  </a:cubicBezTo>
                  <a:cubicBezTo>
                    <a:pt x="3936" y="3937"/>
                    <a:pt x="4437" y="5371"/>
                    <a:pt x="4737" y="6872"/>
                  </a:cubicBezTo>
                  <a:lnTo>
                    <a:pt x="5170" y="6305"/>
                  </a:lnTo>
                  <a:lnTo>
                    <a:pt x="4937" y="5438"/>
                  </a:lnTo>
                  <a:cubicBezTo>
                    <a:pt x="4503" y="3937"/>
                    <a:pt x="4003" y="2436"/>
                    <a:pt x="2969" y="1402"/>
                  </a:cubicBezTo>
                  <a:cubicBezTo>
                    <a:pt x="2335" y="768"/>
                    <a:pt x="1568" y="301"/>
                    <a:pt x="734" y="1"/>
                  </a:cubicBezTo>
                  <a:close/>
                </a:path>
              </a:pathLst>
            </a:custGeom>
            <a:solidFill>
              <a:srgbClr val="F2B55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5"/>
            <p:cNvSpPr/>
            <p:nvPr/>
          </p:nvSpPr>
          <p:spPr>
            <a:xfrm>
              <a:off x="-3639100" y="2448850"/>
              <a:ext cx="813100" cy="927375"/>
            </a:xfrm>
            <a:custGeom>
              <a:rect b="b" l="l" r="r" t="t"/>
              <a:pathLst>
                <a:path extrusionOk="0" h="37095" w="32524">
                  <a:moveTo>
                    <a:pt x="30256" y="1"/>
                  </a:moveTo>
                  <a:cubicBezTo>
                    <a:pt x="19615" y="11276"/>
                    <a:pt x="9508" y="23017"/>
                    <a:pt x="1" y="35260"/>
                  </a:cubicBezTo>
                  <a:cubicBezTo>
                    <a:pt x="968" y="35593"/>
                    <a:pt x="2002" y="36127"/>
                    <a:pt x="2769" y="37094"/>
                  </a:cubicBezTo>
                  <a:cubicBezTo>
                    <a:pt x="12009" y="24619"/>
                    <a:pt x="21916" y="12643"/>
                    <a:pt x="32524" y="1302"/>
                  </a:cubicBezTo>
                  <a:cubicBezTo>
                    <a:pt x="31957" y="768"/>
                    <a:pt x="31223" y="301"/>
                    <a:pt x="3025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5"/>
            <p:cNvSpPr/>
            <p:nvPr/>
          </p:nvSpPr>
          <p:spPr>
            <a:xfrm>
              <a:off x="-3696625" y="2506400"/>
              <a:ext cx="901500" cy="916525"/>
            </a:xfrm>
            <a:custGeom>
              <a:rect b="b" l="l" r="r" t="t"/>
              <a:pathLst>
                <a:path extrusionOk="0" h="36661" w="36060">
                  <a:moveTo>
                    <a:pt x="35559" y="1"/>
                  </a:moveTo>
                  <a:cubicBezTo>
                    <a:pt x="33591" y="1602"/>
                    <a:pt x="31322" y="2836"/>
                    <a:pt x="28921" y="3803"/>
                  </a:cubicBezTo>
                  <a:cubicBezTo>
                    <a:pt x="26586" y="4771"/>
                    <a:pt x="24217" y="5471"/>
                    <a:pt x="21816" y="6138"/>
                  </a:cubicBezTo>
                  <a:lnTo>
                    <a:pt x="9640" y="20849"/>
                  </a:lnTo>
                  <a:cubicBezTo>
                    <a:pt x="11170" y="21423"/>
                    <a:pt x="12812" y="21728"/>
                    <a:pt x="14456" y="21728"/>
                  </a:cubicBezTo>
                  <a:cubicBezTo>
                    <a:pt x="14819" y="21728"/>
                    <a:pt x="15182" y="21713"/>
                    <a:pt x="15545" y="21683"/>
                  </a:cubicBezTo>
                  <a:lnTo>
                    <a:pt x="15545" y="21683"/>
                  </a:lnTo>
                  <a:cubicBezTo>
                    <a:pt x="12809" y="24752"/>
                    <a:pt x="10074" y="27821"/>
                    <a:pt x="7339" y="30889"/>
                  </a:cubicBezTo>
                  <a:cubicBezTo>
                    <a:pt x="7205" y="31023"/>
                    <a:pt x="7072" y="31156"/>
                    <a:pt x="6905" y="31190"/>
                  </a:cubicBezTo>
                  <a:cubicBezTo>
                    <a:pt x="6878" y="31195"/>
                    <a:pt x="6851" y="31197"/>
                    <a:pt x="6824" y="31197"/>
                  </a:cubicBezTo>
                  <a:cubicBezTo>
                    <a:pt x="6494" y="31197"/>
                    <a:pt x="6220" y="30831"/>
                    <a:pt x="6004" y="30522"/>
                  </a:cubicBezTo>
                  <a:cubicBezTo>
                    <a:pt x="5637" y="30055"/>
                    <a:pt x="5070" y="29755"/>
                    <a:pt x="4537" y="29588"/>
                  </a:cubicBezTo>
                  <a:cubicBezTo>
                    <a:pt x="3903" y="29388"/>
                    <a:pt x="3302" y="29255"/>
                    <a:pt x="2635" y="29255"/>
                  </a:cubicBezTo>
                  <a:lnTo>
                    <a:pt x="0" y="32424"/>
                  </a:lnTo>
                  <a:cubicBezTo>
                    <a:pt x="0" y="32424"/>
                    <a:pt x="5004" y="32691"/>
                    <a:pt x="5971" y="36660"/>
                  </a:cubicBezTo>
                  <a:lnTo>
                    <a:pt x="36059" y="1101"/>
                  </a:lnTo>
                  <a:cubicBezTo>
                    <a:pt x="36059" y="1101"/>
                    <a:pt x="35926" y="601"/>
                    <a:pt x="35559" y="1"/>
                  </a:cubicBez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5"/>
            <p:cNvSpPr/>
            <p:nvPr/>
          </p:nvSpPr>
          <p:spPr>
            <a:xfrm>
              <a:off x="-3469800" y="2369275"/>
              <a:ext cx="1918050" cy="760825"/>
            </a:xfrm>
            <a:custGeom>
              <a:rect b="b" l="l" r="r" t="t"/>
              <a:pathLst>
                <a:path extrusionOk="0" h="30433" w="76722">
                  <a:moveTo>
                    <a:pt x="51319" y="1"/>
                  </a:moveTo>
                  <a:cubicBezTo>
                    <a:pt x="51159" y="1"/>
                    <a:pt x="50998" y="5"/>
                    <a:pt x="50837" y="15"/>
                  </a:cubicBezTo>
                  <a:cubicBezTo>
                    <a:pt x="47568" y="182"/>
                    <a:pt x="44532" y="3451"/>
                    <a:pt x="41663" y="5019"/>
                  </a:cubicBezTo>
                  <a:cubicBezTo>
                    <a:pt x="37427" y="7354"/>
                    <a:pt x="32924" y="7487"/>
                    <a:pt x="28287" y="8821"/>
                  </a:cubicBezTo>
                  <a:cubicBezTo>
                    <a:pt x="20081" y="11156"/>
                    <a:pt x="12076" y="14025"/>
                    <a:pt x="4070" y="16960"/>
                  </a:cubicBezTo>
                  <a:cubicBezTo>
                    <a:pt x="2836" y="17361"/>
                    <a:pt x="1601" y="17861"/>
                    <a:pt x="801" y="18862"/>
                  </a:cubicBezTo>
                  <a:cubicBezTo>
                    <a:pt x="0" y="19863"/>
                    <a:pt x="567" y="21631"/>
                    <a:pt x="1401" y="22598"/>
                  </a:cubicBezTo>
                  <a:cubicBezTo>
                    <a:pt x="2402" y="23765"/>
                    <a:pt x="3936" y="24366"/>
                    <a:pt x="5437" y="24766"/>
                  </a:cubicBezTo>
                  <a:cubicBezTo>
                    <a:pt x="7176" y="25201"/>
                    <a:pt x="8937" y="25386"/>
                    <a:pt x="10708" y="25386"/>
                  </a:cubicBezTo>
                  <a:cubicBezTo>
                    <a:pt x="15731" y="25386"/>
                    <a:pt x="20826" y="23894"/>
                    <a:pt x="25685" y="22364"/>
                  </a:cubicBezTo>
                  <a:cubicBezTo>
                    <a:pt x="28603" y="21467"/>
                    <a:pt x="31615" y="20522"/>
                    <a:pt x="34642" y="20522"/>
                  </a:cubicBezTo>
                  <a:cubicBezTo>
                    <a:pt x="35214" y="20522"/>
                    <a:pt x="35787" y="20556"/>
                    <a:pt x="36360" y="20630"/>
                  </a:cubicBezTo>
                  <a:cubicBezTo>
                    <a:pt x="43932" y="21530"/>
                    <a:pt x="49335" y="28936"/>
                    <a:pt x="56841" y="30203"/>
                  </a:cubicBezTo>
                  <a:cubicBezTo>
                    <a:pt x="57773" y="30369"/>
                    <a:pt x="58715" y="30433"/>
                    <a:pt x="59659" y="30433"/>
                  </a:cubicBezTo>
                  <a:cubicBezTo>
                    <a:pt x="61181" y="30433"/>
                    <a:pt x="62710" y="30268"/>
                    <a:pt x="64213" y="30103"/>
                  </a:cubicBezTo>
                  <a:cubicBezTo>
                    <a:pt x="68316" y="29636"/>
                    <a:pt x="72352" y="29103"/>
                    <a:pt x="76388" y="28502"/>
                  </a:cubicBezTo>
                  <a:cubicBezTo>
                    <a:pt x="76722" y="26934"/>
                    <a:pt x="76221" y="24933"/>
                    <a:pt x="75754" y="23332"/>
                  </a:cubicBezTo>
                  <a:cubicBezTo>
                    <a:pt x="72352" y="14859"/>
                    <a:pt x="66214" y="7487"/>
                    <a:pt x="58509" y="2617"/>
                  </a:cubicBezTo>
                  <a:cubicBezTo>
                    <a:pt x="56310" y="1235"/>
                    <a:pt x="53904" y="1"/>
                    <a:pt x="51319"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5"/>
            <p:cNvSpPr/>
            <p:nvPr/>
          </p:nvSpPr>
          <p:spPr>
            <a:xfrm>
              <a:off x="-3461475" y="2744900"/>
              <a:ext cx="306925" cy="198900"/>
            </a:xfrm>
            <a:custGeom>
              <a:rect b="b" l="l" r="r" t="t"/>
              <a:pathLst>
                <a:path extrusionOk="0" h="7956" w="12277">
                  <a:moveTo>
                    <a:pt x="9007" y="1"/>
                  </a:moveTo>
                  <a:cubicBezTo>
                    <a:pt x="7273" y="635"/>
                    <a:pt x="5471" y="1268"/>
                    <a:pt x="3737" y="1935"/>
                  </a:cubicBezTo>
                  <a:cubicBezTo>
                    <a:pt x="2503" y="2336"/>
                    <a:pt x="1268" y="2836"/>
                    <a:pt x="468" y="3837"/>
                  </a:cubicBezTo>
                  <a:cubicBezTo>
                    <a:pt x="1" y="4437"/>
                    <a:pt x="1" y="5238"/>
                    <a:pt x="234" y="6005"/>
                  </a:cubicBezTo>
                  <a:cubicBezTo>
                    <a:pt x="801" y="6739"/>
                    <a:pt x="1635" y="7239"/>
                    <a:pt x="2569" y="7506"/>
                  </a:cubicBezTo>
                  <a:cubicBezTo>
                    <a:pt x="3490" y="7837"/>
                    <a:pt x="4471" y="7956"/>
                    <a:pt x="5457" y="7956"/>
                  </a:cubicBezTo>
                  <a:cubicBezTo>
                    <a:pt x="6258" y="7956"/>
                    <a:pt x="7062" y="7878"/>
                    <a:pt x="7840" y="7773"/>
                  </a:cubicBezTo>
                  <a:cubicBezTo>
                    <a:pt x="8807" y="7640"/>
                    <a:pt x="9808" y="7439"/>
                    <a:pt x="10642" y="6939"/>
                  </a:cubicBezTo>
                  <a:cubicBezTo>
                    <a:pt x="11476" y="6439"/>
                    <a:pt x="12176" y="5605"/>
                    <a:pt x="12243" y="4604"/>
                  </a:cubicBezTo>
                  <a:cubicBezTo>
                    <a:pt x="12276" y="3837"/>
                    <a:pt x="11976" y="3136"/>
                    <a:pt x="11576" y="2503"/>
                  </a:cubicBezTo>
                  <a:cubicBezTo>
                    <a:pt x="10909" y="1502"/>
                    <a:pt x="10008" y="668"/>
                    <a:pt x="90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5"/>
            <p:cNvSpPr/>
            <p:nvPr/>
          </p:nvSpPr>
          <p:spPr>
            <a:xfrm>
              <a:off x="-2816000" y="2608975"/>
              <a:ext cx="86750" cy="160975"/>
            </a:xfrm>
            <a:custGeom>
              <a:rect b="b" l="l" r="r" t="t"/>
              <a:pathLst>
                <a:path extrusionOk="0" fill="none" h="6439" w="3470">
                  <a:moveTo>
                    <a:pt x="0" y="1"/>
                  </a:moveTo>
                  <a:cubicBezTo>
                    <a:pt x="1935" y="1602"/>
                    <a:pt x="3169" y="4003"/>
                    <a:pt x="3469" y="6438"/>
                  </a:cubicBezTo>
                </a:path>
              </a:pathLst>
            </a:custGeom>
            <a:noFill/>
            <a:ln cap="rnd" cmpd="sng" w="10850">
              <a:solidFill>
                <a:srgbClr val="D8A8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5"/>
            <p:cNvSpPr/>
            <p:nvPr/>
          </p:nvSpPr>
          <p:spPr>
            <a:xfrm>
              <a:off x="-2771800" y="2588125"/>
              <a:ext cx="96750" cy="185150"/>
            </a:xfrm>
            <a:custGeom>
              <a:rect b="b" l="l" r="r" t="t"/>
              <a:pathLst>
                <a:path extrusionOk="0" fill="none" h="7406" w="3870">
                  <a:moveTo>
                    <a:pt x="0" y="1"/>
                  </a:moveTo>
                  <a:cubicBezTo>
                    <a:pt x="2035" y="1935"/>
                    <a:pt x="3403" y="4604"/>
                    <a:pt x="3870" y="7406"/>
                  </a:cubicBezTo>
                </a:path>
              </a:pathLst>
            </a:custGeom>
            <a:noFill/>
            <a:ln cap="rnd" cmpd="sng" w="10850">
              <a:solidFill>
                <a:srgbClr val="D8A88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5"/>
            <p:cNvSpPr/>
            <p:nvPr/>
          </p:nvSpPr>
          <p:spPr>
            <a:xfrm>
              <a:off x="-1664350" y="2461375"/>
              <a:ext cx="1281775" cy="2984650"/>
            </a:xfrm>
            <a:custGeom>
              <a:rect b="b" l="l" r="r" t="t"/>
              <a:pathLst>
                <a:path extrusionOk="0" h="119386" w="51271">
                  <a:moveTo>
                    <a:pt x="13910" y="0"/>
                  </a:moveTo>
                  <a:lnTo>
                    <a:pt x="13910" y="0"/>
                  </a:lnTo>
                  <a:cubicBezTo>
                    <a:pt x="14444" y="1935"/>
                    <a:pt x="14978" y="3903"/>
                    <a:pt x="15512" y="5804"/>
                  </a:cubicBezTo>
                  <a:cubicBezTo>
                    <a:pt x="15085" y="5591"/>
                    <a:pt x="14623" y="5494"/>
                    <a:pt x="14157" y="5494"/>
                  </a:cubicBezTo>
                  <a:cubicBezTo>
                    <a:pt x="12945" y="5494"/>
                    <a:pt x="11707" y="6151"/>
                    <a:pt x="11008" y="7139"/>
                  </a:cubicBezTo>
                  <a:cubicBezTo>
                    <a:pt x="10074" y="8573"/>
                    <a:pt x="10008" y="10474"/>
                    <a:pt x="10741" y="12009"/>
                  </a:cubicBezTo>
                  <a:cubicBezTo>
                    <a:pt x="9878" y="11501"/>
                    <a:pt x="8879" y="11070"/>
                    <a:pt x="7907" y="11070"/>
                  </a:cubicBezTo>
                  <a:cubicBezTo>
                    <a:pt x="7602" y="11070"/>
                    <a:pt x="7300" y="11113"/>
                    <a:pt x="7005" y="11208"/>
                  </a:cubicBezTo>
                  <a:cubicBezTo>
                    <a:pt x="5738" y="11642"/>
                    <a:pt x="4937" y="13043"/>
                    <a:pt x="4837" y="14377"/>
                  </a:cubicBezTo>
                  <a:cubicBezTo>
                    <a:pt x="4737" y="15778"/>
                    <a:pt x="5137" y="17113"/>
                    <a:pt x="5571" y="18380"/>
                  </a:cubicBezTo>
                  <a:cubicBezTo>
                    <a:pt x="4717" y="18064"/>
                    <a:pt x="3892" y="17777"/>
                    <a:pt x="2984" y="17777"/>
                  </a:cubicBezTo>
                  <a:cubicBezTo>
                    <a:pt x="2935" y="17777"/>
                    <a:pt x="2885" y="17778"/>
                    <a:pt x="2836" y="17780"/>
                  </a:cubicBezTo>
                  <a:cubicBezTo>
                    <a:pt x="1935" y="17813"/>
                    <a:pt x="934" y="18313"/>
                    <a:pt x="634" y="19181"/>
                  </a:cubicBezTo>
                  <a:cubicBezTo>
                    <a:pt x="467" y="19648"/>
                    <a:pt x="501" y="20115"/>
                    <a:pt x="601" y="20548"/>
                  </a:cubicBezTo>
                  <a:cubicBezTo>
                    <a:pt x="768" y="21849"/>
                    <a:pt x="0" y="24118"/>
                    <a:pt x="568" y="25285"/>
                  </a:cubicBezTo>
                  <a:cubicBezTo>
                    <a:pt x="647" y="25300"/>
                    <a:pt x="736" y="25307"/>
                    <a:pt x="832" y="25307"/>
                  </a:cubicBezTo>
                  <a:cubicBezTo>
                    <a:pt x="1731" y="25307"/>
                    <a:pt x="3305" y="24710"/>
                    <a:pt x="4173" y="24710"/>
                  </a:cubicBezTo>
                  <a:cubicBezTo>
                    <a:pt x="4231" y="24710"/>
                    <a:pt x="4286" y="24712"/>
                    <a:pt x="4337" y="24718"/>
                  </a:cubicBezTo>
                  <a:cubicBezTo>
                    <a:pt x="14177" y="38761"/>
                    <a:pt x="19414" y="55307"/>
                    <a:pt x="24852" y="71518"/>
                  </a:cubicBezTo>
                  <a:cubicBezTo>
                    <a:pt x="30322" y="87663"/>
                    <a:pt x="36293" y="103608"/>
                    <a:pt x="42798" y="119386"/>
                  </a:cubicBezTo>
                  <a:lnTo>
                    <a:pt x="51104" y="119386"/>
                  </a:lnTo>
                  <a:lnTo>
                    <a:pt x="51270" y="52905"/>
                  </a:lnTo>
                  <a:cubicBezTo>
                    <a:pt x="46167" y="41997"/>
                    <a:pt x="41130" y="30989"/>
                    <a:pt x="36093" y="19981"/>
                  </a:cubicBezTo>
                  <a:cubicBezTo>
                    <a:pt x="34759" y="17013"/>
                    <a:pt x="33358" y="14077"/>
                    <a:pt x="31323" y="11475"/>
                  </a:cubicBezTo>
                  <a:cubicBezTo>
                    <a:pt x="27687" y="6905"/>
                    <a:pt x="22283" y="4103"/>
                    <a:pt x="17013" y="1501"/>
                  </a:cubicBezTo>
                  <a:lnTo>
                    <a:pt x="13910" y="0"/>
                  </a:lnTo>
                  <a:close/>
                </a:path>
              </a:pathLst>
            </a:custGeom>
            <a:solidFill>
              <a:srgbClr val="000000">
                <a:alpha val="1509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5"/>
            <p:cNvSpPr/>
            <p:nvPr/>
          </p:nvSpPr>
          <p:spPr>
            <a:xfrm>
              <a:off x="-1600525" y="2496400"/>
              <a:ext cx="667550" cy="742625"/>
            </a:xfrm>
            <a:custGeom>
              <a:rect b="b" l="l" r="r" t="t"/>
              <a:pathLst>
                <a:path extrusionOk="0" h="29705" w="26702">
                  <a:moveTo>
                    <a:pt x="24533" y="0"/>
                  </a:moveTo>
                  <a:cubicBezTo>
                    <a:pt x="23900" y="1235"/>
                    <a:pt x="23700" y="2702"/>
                    <a:pt x="24033" y="4070"/>
                  </a:cubicBezTo>
                  <a:cubicBezTo>
                    <a:pt x="23633" y="3403"/>
                    <a:pt x="23633" y="2569"/>
                    <a:pt x="23299" y="1868"/>
                  </a:cubicBezTo>
                  <a:cubicBezTo>
                    <a:pt x="23101" y="1348"/>
                    <a:pt x="22517" y="883"/>
                    <a:pt x="21983" y="883"/>
                  </a:cubicBezTo>
                  <a:cubicBezTo>
                    <a:pt x="21798" y="883"/>
                    <a:pt x="21619" y="939"/>
                    <a:pt x="21465" y="1068"/>
                  </a:cubicBezTo>
                  <a:cubicBezTo>
                    <a:pt x="21264" y="1235"/>
                    <a:pt x="21131" y="1568"/>
                    <a:pt x="21064" y="1868"/>
                  </a:cubicBezTo>
                  <a:cubicBezTo>
                    <a:pt x="20464" y="3903"/>
                    <a:pt x="20531" y="6105"/>
                    <a:pt x="21198" y="8106"/>
                  </a:cubicBezTo>
                  <a:cubicBezTo>
                    <a:pt x="20230" y="7372"/>
                    <a:pt x="19863" y="6105"/>
                    <a:pt x="19263" y="5071"/>
                  </a:cubicBezTo>
                  <a:cubicBezTo>
                    <a:pt x="18807" y="4239"/>
                    <a:pt x="17899" y="3451"/>
                    <a:pt x="17005" y="3451"/>
                  </a:cubicBezTo>
                  <a:cubicBezTo>
                    <a:pt x="16787" y="3451"/>
                    <a:pt x="16570" y="3498"/>
                    <a:pt x="16361" y="3603"/>
                  </a:cubicBezTo>
                  <a:cubicBezTo>
                    <a:pt x="15294" y="4103"/>
                    <a:pt x="15260" y="5571"/>
                    <a:pt x="15427" y="6738"/>
                  </a:cubicBezTo>
                  <a:cubicBezTo>
                    <a:pt x="15627" y="8240"/>
                    <a:pt x="15961" y="9707"/>
                    <a:pt x="16394" y="11175"/>
                  </a:cubicBezTo>
                  <a:cubicBezTo>
                    <a:pt x="15560" y="10108"/>
                    <a:pt x="14760" y="9040"/>
                    <a:pt x="13926" y="8006"/>
                  </a:cubicBezTo>
                  <a:cubicBezTo>
                    <a:pt x="13592" y="7539"/>
                    <a:pt x="13192" y="7039"/>
                    <a:pt x="12592" y="6939"/>
                  </a:cubicBezTo>
                  <a:cubicBezTo>
                    <a:pt x="12522" y="6927"/>
                    <a:pt x="12454" y="6922"/>
                    <a:pt x="12388" y="6922"/>
                  </a:cubicBezTo>
                  <a:cubicBezTo>
                    <a:pt x="11284" y="6922"/>
                    <a:pt x="10686" y="8443"/>
                    <a:pt x="10624" y="9607"/>
                  </a:cubicBezTo>
                  <a:cubicBezTo>
                    <a:pt x="10557" y="11675"/>
                    <a:pt x="10857" y="13744"/>
                    <a:pt x="11524" y="15678"/>
                  </a:cubicBezTo>
                  <a:cubicBezTo>
                    <a:pt x="10924" y="14778"/>
                    <a:pt x="10290" y="13910"/>
                    <a:pt x="9423" y="13410"/>
                  </a:cubicBezTo>
                  <a:cubicBezTo>
                    <a:pt x="9025" y="13189"/>
                    <a:pt x="8556" y="13066"/>
                    <a:pt x="8098" y="13066"/>
                  </a:cubicBezTo>
                  <a:cubicBezTo>
                    <a:pt x="7520" y="13066"/>
                    <a:pt x="6960" y="13263"/>
                    <a:pt x="6587" y="13710"/>
                  </a:cubicBezTo>
                  <a:cubicBezTo>
                    <a:pt x="6054" y="14344"/>
                    <a:pt x="6054" y="15211"/>
                    <a:pt x="6120" y="16012"/>
                  </a:cubicBezTo>
                  <a:cubicBezTo>
                    <a:pt x="6354" y="17813"/>
                    <a:pt x="6854" y="19681"/>
                    <a:pt x="7521" y="21449"/>
                  </a:cubicBezTo>
                  <a:cubicBezTo>
                    <a:pt x="5665" y="20553"/>
                    <a:pt x="4053" y="20115"/>
                    <a:pt x="2891" y="20115"/>
                  </a:cubicBezTo>
                  <a:cubicBezTo>
                    <a:pt x="462" y="20115"/>
                    <a:pt x="1" y="22030"/>
                    <a:pt x="3385" y="25685"/>
                  </a:cubicBezTo>
                  <a:cubicBezTo>
                    <a:pt x="5707" y="28213"/>
                    <a:pt x="8882" y="29704"/>
                    <a:pt x="12297" y="29704"/>
                  </a:cubicBezTo>
                  <a:cubicBezTo>
                    <a:pt x="12758" y="29704"/>
                    <a:pt x="13224" y="29677"/>
                    <a:pt x="13692" y="29622"/>
                  </a:cubicBezTo>
                  <a:cubicBezTo>
                    <a:pt x="24800" y="28354"/>
                    <a:pt x="26702" y="15411"/>
                    <a:pt x="26568" y="6405"/>
                  </a:cubicBezTo>
                  <a:cubicBezTo>
                    <a:pt x="26535" y="4070"/>
                    <a:pt x="26301" y="1501"/>
                    <a:pt x="24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5"/>
            <p:cNvSpPr/>
            <p:nvPr/>
          </p:nvSpPr>
          <p:spPr>
            <a:xfrm>
              <a:off x="-1501725" y="2604800"/>
              <a:ext cx="1008225" cy="2844575"/>
            </a:xfrm>
            <a:custGeom>
              <a:rect b="b" l="l" r="r" t="t"/>
              <a:pathLst>
                <a:path extrusionOk="0" h="113783" w="40329">
                  <a:moveTo>
                    <a:pt x="22149" y="1"/>
                  </a:moveTo>
                  <a:cubicBezTo>
                    <a:pt x="18246" y="8006"/>
                    <a:pt x="12109" y="14911"/>
                    <a:pt x="4537" y="19581"/>
                  </a:cubicBezTo>
                  <a:cubicBezTo>
                    <a:pt x="3136" y="20449"/>
                    <a:pt x="1601" y="21249"/>
                    <a:pt x="0" y="21750"/>
                  </a:cubicBezTo>
                  <a:cubicBezTo>
                    <a:pt x="5971" y="33191"/>
                    <a:pt x="9974" y="45700"/>
                    <a:pt x="14110" y="57942"/>
                  </a:cubicBezTo>
                  <a:cubicBezTo>
                    <a:pt x="19581" y="74087"/>
                    <a:pt x="29788" y="97971"/>
                    <a:pt x="36293" y="113749"/>
                  </a:cubicBezTo>
                  <a:lnTo>
                    <a:pt x="40329" y="113782"/>
                  </a:lnTo>
                  <a:cubicBezTo>
                    <a:pt x="32757" y="93835"/>
                    <a:pt x="25585" y="73787"/>
                    <a:pt x="18747" y="53572"/>
                  </a:cubicBezTo>
                  <a:cubicBezTo>
                    <a:pt x="16145" y="45967"/>
                    <a:pt x="13643" y="38362"/>
                    <a:pt x="12009" y="30456"/>
                  </a:cubicBezTo>
                  <a:cubicBezTo>
                    <a:pt x="11742" y="29055"/>
                    <a:pt x="11475" y="27587"/>
                    <a:pt x="11842" y="26220"/>
                  </a:cubicBezTo>
                  <a:cubicBezTo>
                    <a:pt x="12175" y="24952"/>
                    <a:pt x="12976" y="23918"/>
                    <a:pt x="13777" y="22917"/>
                  </a:cubicBezTo>
                  <a:cubicBezTo>
                    <a:pt x="17746" y="17780"/>
                    <a:pt x="21949" y="12843"/>
                    <a:pt x="26019" y="7773"/>
                  </a:cubicBezTo>
                  <a:cubicBezTo>
                    <a:pt x="25785" y="7273"/>
                    <a:pt x="25585" y="6772"/>
                    <a:pt x="25352" y="6272"/>
                  </a:cubicBezTo>
                  <a:cubicBezTo>
                    <a:pt x="24351" y="4104"/>
                    <a:pt x="23350" y="2002"/>
                    <a:pt x="2214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5"/>
            <p:cNvSpPr/>
            <p:nvPr/>
          </p:nvSpPr>
          <p:spPr>
            <a:xfrm>
              <a:off x="-1497987" y="2605650"/>
              <a:ext cx="1118325" cy="2845375"/>
            </a:xfrm>
            <a:custGeom>
              <a:rect b="b" l="l" r="r" t="t"/>
              <a:pathLst>
                <a:path extrusionOk="0" h="113815" w="44733">
                  <a:moveTo>
                    <a:pt x="22150" y="0"/>
                  </a:moveTo>
                  <a:cubicBezTo>
                    <a:pt x="18214" y="8006"/>
                    <a:pt x="12109" y="14911"/>
                    <a:pt x="4504" y="19581"/>
                  </a:cubicBezTo>
                  <a:cubicBezTo>
                    <a:pt x="3136" y="20481"/>
                    <a:pt x="1602" y="21249"/>
                    <a:pt x="1" y="21749"/>
                  </a:cubicBezTo>
                  <a:cubicBezTo>
                    <a:pt x="5972" y="33191"/>
                    <a:pt x="9975" y="45700"/>
                    <a:pt x="14111" y="57942"/>
                  </a:cubicBezTo>
                  <a:cubicBezTo>
                    <a:pt x="19548" y="74086"/>
                    <a:pt x="29789" y="97970"/>
                    <a:pt x="36293" y="113748"/>
                  </a:cubicBezTo>
                  <a:lnTo>
                    <a:pt x="44566" y="113815"/>
                  </a:lnTo>
                  <a:lnTo>
                    <a:pt x="44733" y="47334"/>
                  </a:lnTo>
                  <a:cubicBezTo>
                    <a:pt x="39696" y="36226"/>
                    <a:pt x="30389" y="17313"/>
                    <a:pt x="25352" y="6305"/>
                  </a:cubicBezTo>
                  <a:cubicBezTo>
                    <a:pt x="24351" y="4136"/>
                    <a:pt x="23351" y="2002"/>
                    <a:pt x="2215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8" name="Shape 2838"/>
        <p:cNvGrpSpPr/>
        <p:nvPr/>
      </p:nvGrpSpPr>
      <p:grpSpPr>
        <a:xfrm>
          <a:off x="0" y="0"/>
          <a:ext cx="0" cy="0"/>
          <a:chOff x="0" y="0"/>
          <a:chExt cx="0" cy="0"/>
        </a:xfrm>
      </p:grpSpPr>
      <p:sp>
        <p:nvSpPr>
          <p:cNvPr id="2839" name="Google Shape;2839;p46"/>
          <p:cNvSpPr txBox="1"/>
          <p:nvPr>
            <p:ph type="title"/>
          </p:nvPr>
        </p:nvSpPr>
        <p:spPr>
          <a:xfrm>
            <a:off x="327250" y="729700"/>
            <a:ext cx="8535000" cy="3874200"/>
          </a:xfrm>
          <a:prstGeom prst="rect">
            <a:avLst/>
          </a:prstGeom>
        </p:spPr>
        <p:txBody>
          <a:bodyPr anchorCtr="0" anchor="ctr" bIns="91425" lIns="91425" spcFirstLastPara="1" rIns="91425" wrap="square" tIns="91425">
            <a:noAutofit/>
          </a:bodyPr>
          <a:lstStyle/>
          <a:p>
            <a:pPr indent="0" lvl="0" marL="0" rtl="0" algn="ctr">
              <a:lnSpc>
                <a:spcPct val="120000"/>
              </a:lnSpc>
              <a:spcBef>
                <a:spcPts val="1000"/>
              </a:spcBef>
              <a:spcAft>
                <a:spcPts val="0"/>
              </a:spcAft>
              <a:buNone/>
            </a:pPr>
            <a:r>
              <a:rPr i="1" lang="en" sz="1500">
                <a:solidFill>
                  <a:srgbClr val="191919"/>
                </a:solidFill>
                <a:latin typeface="Georgia"/>
                <a:ea typeface="Georgia"/>
                <a:cs typeface="Georgia"/>
                <a:sym typeface="Georgia"/>
              </a:rPr>
              <a:t>“Indeed there can be no more useful help for discovering what poetry belongs to the class of the truly excellent, and can therefore do us most good, than to have always in one’s mind lines and expressions of the great masters, and to apply them as a touchstone to other poetry. Of course we are not to require this other poetry to resemble them; it may be very dissimilar. But if we have any tact we shall find them, when we have lodged them well in our minds, infallible touchstone for detecting the presence or absence of high poetic quality, and also the degree of this quality, in all other poetry which we may place beside them.”</a:t>
            </a:r>
            <a:endParaRPr i="1" sz="1500">
              <a:solidFill>
                <a:srgbClr val="191919"/>
              </a:solidFill>
              <a:latin typeface="Georgia"/>
              <a:ea typeface="Georgia"/>
              <a:cs typeface="Georgia"/>
              <a:sym typeface="Georgia"/>
            </a:endParaRPr>
          </a:p>
          <a:p>
            <a:pPr indent="0" lvl="0" marL="0" rtl="0" algn="ctr">
              <a:lnSpc>
                <a:spcPct val="120000"/>
              </a:lnSpc>
              <a:spcBef>
                <a:spcPts val="1000"/>
              </a:spcBef>
              <a:spcAft>
                <a:spcPts val="0"/>
              </a:spcAft>
              <a:buNone/>
            </a:pPr>
            <a:r>
              <a:rPr lang="en" sz="1600">
                <a:solidFill>
                  <a:srgbClr val="191919"/>
                </a:solidFill>
                <a:latin typeface="Georgia"/>
                <a:ea typeface="Georgia"/>
                <a:cs typeface="Georgia"/>
                <a:sym typeface="Georgia"/>
              </a:rPr>
              <a:t> </a:t>
            </a:r>
            <a:r>
              <a:rPr lang="en" sz="1600">
                <a:solidFill>
                  <a:srgbClr val="191919"/>
                </a:solidFill>
                <a:latin typeface="Georgia"/>
                <a:ea typeface="Georgia"/>
                <a:cs typeface="Georgia"/>
                <a:sym typeface="Georgia"/>
              </a:rPr>
              <a:t>Matthew Arnold</a:t>
            </a:r>
            <a:endParaRPr sz="1600">
              <a:solidFill>
                <a:srgbClr val="191919"/>
              </a:solidFill>
              <a:latin typeface="Georgia"/>
              <a:ea typeface="Georgia"/>
              <a:cs typeface="Georgia"/>
              <a:sym typeface="Georgia"/>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3" name="Shape 2843"/>
        <p:cNvGrpSpPr/>
        <p:nvPr/>
      </p:nvGrpSpPr>
      <p:grpSpPr>
        <a:xfrm>
          <a:off x="0" y="0"/>
          <a:ext cx="0" cy="0"/>
          <a:chOff x="0" y="0"/>
          <a:chExt cx="0" cy="0"/>
        </a:xfrm>
      </p:grpSpPr>
      <p:sp>
        <p:nvSpPr>
          <p:cNvPr id="2844" name="Google Shape;2844;p47"/>
          <p:cNvSpPr txBox="1"/>
          <p:nvPr>
            <p:ph type="title"/>
          </p:nvPr>
        </p:nvSpPr>
        <p:spPr>
          <a:xfrm>
            <a:off x="713225" y="595500"/>
            <a:ext cx="6662100" cy="7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 Road Not Taken </a:t>
            </a:r>
            <a:endParaRPr/>
          </a:p>
          <a:p>
            <a:pPr indent="0" lvl="0" marL="0" rtl="0" algn="l">
              <a:spcBef>
                <a:spcPts val="0"/>
              </a:spcBef>
              <a:spcAft>
                <a:spcPts val="0"/>
              </a:spcAft>
              <a:buNone/>
            </a:pPr>
            <a:r>
              <a:rPr lang="en" sz="1600"/>
              <a:t>b</a:t>
            </a:r>
            <a:r>
              <a:rPr lang="en" sz="1600"/>
              <a:t>y </a:t>
            </a:r>
            <a:r>
              <a:rPr lang="en" sz="1600"/>
              <a:t>Robert Frost</a:t>
            </a:r>
            <a:endParaRPr/>
          </a:p>
        </p:txBody>
      </p:sp>
      <p:sp>
        <p:nvSpPr>
          <p:cNvPr id="2845" name="Google Shape;2845;p47"/>
          <p:cNvSpPr txBox="1"/>
          <p:nvPr>
            <p:ph idx="1" type="body"/>
          </p:nvPr>
        </p:nvSpPr>
        <p:spPr>
          <a:xfrm>
            <a:off x="840700" y="1457225"/>
            <a:ext cx="3085200" cy="2936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343434"/>
                </a:solidFill>
                <a:latin typeface="Roboto"/>
                <a:ea typeface="Roboto"/>
                <a:cs typeface="Roboto"/>
                <a:sym typeface="Roboto"/>
              </a:rPr>
              <a:t>Tw</a:t>
            </a:r>
            <a:r>
              <a:rPr lang="en" sz="1200">
                <a:solidFill>
                  <a:srgbClr val="343434"/>
                </a:solidFill>
                <a:latin typeface="Georgia"/>
                <a:ea typeface="Georgia"/>
                <a:cs typeface="Georgia"/>
                <a:sym typeface="Georgia"/>
              </a:rPr>
              <a:t>o roads diverged in a yellow wood,</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And sorry I could not travel both</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And be one traveler, long I stood</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And looked down one as far as I could</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To where it bent in the undergrowth;</a:t>
            </a:r>
            <a:endParaRPr sz="1200">
              <a:solidFill>
                <a:srgbClr val="343434"/>
              </a:solidFill>
              <a:latin typeface="Georgia"/>
              <a:ea typeface="Georgia"/>
              <a:cs typeface="Georgia"/>
              <a:sym typeface="Georgia"/>
            </a:endParaRPr>
          </a:p>
          <a:p>
            <a:pPr indent="0" lvl="0" marL="0" rtl="0" algn="l">
              <a:lnSpc>
                <a:spcPct val="150000"/>
              </a:lnSpc>
              <a:spcBef>
                <a:spcPts val="1200"/>
              </a:spcBef>
              <a:spcAft>
                <a:spcPts val="0"/>
              </a:spcAft>
              <a:buNone/>
            </a:pPr>
            <a:r>
              <a:rPr lang="en" sz="1200">
                <a:solidFill>
                  <a:srgbClr val="343434"/>
                </a:solidFill>
                <a:latin typeface="Georgia"/>
                <a:ea typeface="Georgia"/>
                <a:cs typeface="Georgia"/>
                <a:sym typeface="Georgia"/>
              </a:rPr>
              <a:t>Then took the other, as just as fair,</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And having perhaps the better claim,</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Because it was grassy and wanted wear;</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Though as for that the passing there</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Had worn them really about the same,</a:t>
            </a:r>
            <a:endParaRPr sz="1200">
              <a:solidFill>
                <a:srgbClr val="343434"/>
              </a:solidFill>
              <a:latin typeface="Georgia"/>
              <a:ea typeface="Georgia"/>
              <a:cs typeface="Georgia"/>
              <a:sym typeface="Georgia"/>
            </a:endParaRPr>
          </a:p>
          <a:p>
            <a:pPr indent="0" lvl="0" marL="457200" rtl="0" algn="l">
              <a:spcBef>
                <a:spcPts val="1200"/>
              </a:spcBef>
              <a:spcAft>
                <a:spcPts val="1000"/>
              </a:spcAft>
              <a:buNone/>
            </a:pPr>
            <a:r>
              <a:t/>
            </a:r>
            <a:endParaRPr/>
          </a:p>
        </p:txBody>
      </p:sp>
      <p:sp>
        <p:nvSpPr>
          <p:cNvPr id="2846" name="Google Shape;2846;p47"/>
          <p:cNvSpPr txBox="1"/>
          <p:nvPr/>
        </p:nvSpPr>
        <p:spPr>
          <a:xfrm>
            <a:off x="4493600" y="1457225"/>
            <a:ext cx="3000000" cy="34788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And both that morning equally lay</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In leaves no step had trodden black.</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Oh, I kept the first for another day!</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Yet knowing how way leads on to way,</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I doubted if I should ever come back.</a:t>
            </a:r>
            <a:endParaRPr sz="1200">
              <a:solidFill>
                <a:srgbClr val="343434"/>
              </a:solidFill>
              <a:latin typeface="Georgia"/>
              <a:ea typeface="Georgia"/>
              <a:cs typeface="Georgia"/>
              <a:sym typeface="Georgia"/>
            </a:endParaRPr>
          </a:p>
          <a:p>
            <a:pPr indent="0" lvl="0" marL="0" rtl="0" algn="l">
              <a:lnSpc>
                <a:spcPct val="150000"/>
              </a:lnSpc>
              <a:spcBef>
                <a:spcPts val="1200"/>
              </a:spcBef>
              <a:spcAft>
                <a:spcPts val="0"/>
              </a:spcAft>
              <a:buNone/>
            </a:pPr>
            <a:r>
              <a:rPr lang="en" sz="1200">
                <a:solidFill>
                  <a:srgbClr val="343434"/>
                </a:solidFill>
                <a:latin typeface="Georgia"/>
                <a:ea typeface="Georgia"/>
                <a:cs typeface="Georgia"/>
                <a:sym typeface="Georgia"/>
              </a:rPr>
              <a:t>I shall be telling this with a sigh</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Somewhere ages and ages hence:</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Two roads diverged in a wood, and I—</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I took the one less traveled by,</a:t>
            </a:r>
            <a:br>
              <a:rPr lang="en" sz="1200">
                <a:solidFill>
                  <a:srgbClr val="343434"/>
                </a:solidFill>
                <a:latin typeface="Georgia"/>
                <a:ea typeface="Georgia"/>
                <a:cs typeface="Georgia"/>
                <a:sym typeface="Georgia"/>
              </a:rPr>
            </a:br>
            <a:r>
              <a:rPr lang="en" sz="1200">
                <a:solidFill>
                  <a:srgbClr val="343434"/>
                </a:solidFill>
                <a:latin typeface="Georgia"/>
                <a:ea typeface="Georgia"/>
                <a:cs typeface="Georgia"/>
                <a:sym typeface="Georgia"/>
              </a:rPr>
              <a:t>And that has made all the difference.</a:t>
            </a:r>
            <a:endParaRPr sz="1200">
              <a:solidFill>
                <a:srgbClr val="343434"/>
              </a:solidFill>
              <a:latin typeface="Georgia"/>
              <a:ea typeface="Georgia"/>
              <a:cs typeface="Georgia"/>
              <a:sym typeface="Georgia"/>
            </a:endParaRPr>
          </a:p>
          <a:p>
            <a:pPr indent="0" lvl="0" marL="457200" rtl="0" algn="l">
              <a:lnSpc>
                <a:spcPct val="115000"/>
              </a:lnSpc>
              <a:spcBef>
                <a:spcPts val="1200"/>
              </a:spcBef>
              <a:spcAft>
                <a:spcPts val="1000"/>
              </a:spcAft>
              <a:buNone/>
            </a:pPr>
            <a:r>
              <a:t/>
            </a:r>
            <a:endParaRPr>
              <a:solidFill>
                <a:schemeClr val="dk1"/>
              </a:solidFill>
              <a:latin typeface="Albert Sans Medium"/>
              <a:ea typeface="Albert Sans Medium"/>
              <a:cs typeface="Albert Sans Medium"/>
              <a:sym typeface="Albert Sans Medium"/>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0" name="Shape 2850"/>
        <p:cNvGrpSpPr/>
        <p:nvPr/>
      </p:nvGrpSpPr>
      <p:grpSpPr>
        <a:xfrm>
          <a:off x="0" y="0"/>
          <a:ext cx="0" cy="0"/>
          <a:chOff x="0" y="0"/>
          <a:chExt cx="0" cy="0"/>
        </a:xfrm>
      </p:grpSpPr>
      <p:sp>
        <p:nvSpPr>
          <p:cNvPr id="2851" name="Google Shape;2851;p48"/>
          <p:cNvSpPr txBox="1"/>
          <p:nvPr>
            <p:ph type="title"/>
          </p:nvPr>
        </p:nvSpPr>
        <p:spPr>
          <a:xfrm>
            <a:off x="713225" y="595500"/>
            <a:ext cx="6662100" cy="7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One Art</a:t>
            </a:r>
            <a:endParaRPr/>
          </a:p>
          <a:p>
            <a:pPr indent="0" lvl="0" marL="0" rtl="0" algn="l">
              <a:spcBef>
                <a:spcPts val="0"/>
              </a:spcBef>
              <a:spcAft>
                <a:spcPts val="0"/>
              </a:spcAft>
              <a:buNone/>
            </a:pPr>
            <a:r>
              <a:rPr lang="en" sz="1600"/>
              <a:t>by Elizabeth Bishop</a:t>
            </a:r>
            <a:endParaRPr/>
          </a:p>
        </p:txBody>
      </p:sp>
      <p:sp>
        <p:nvSpPr>
          <p:cNvPr id="2852" name="Google Shape;2852;p48"/>
          <p:cNvSpPr txBox="1"/>
          <p:nvPr>
            <p:ph idx="1" type="body"/>
          </p:nvPr>
        </p:nvSpPr>
        <p:spPr>
          <a:xfrm>
            <a:off x="785975" y="1457225"/>
            <a:ext cx="4689300" cy="29361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art of losing isn’t hard to master;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so many things seem filled with the intent</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to be lost that their loss is no disaster.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Lose something every day. Accept the fluster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of lost door keys, the hour badly spent.</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art of losing isn’t hard to master.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Then practice losing farther, losing faster: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places, and names, and where it was you meant</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to travel. None of these will bring disaster.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457200" rtl="0" algn="l">
              <a:spcBef>
                <a:spcPts val="0"/>
              </a:spcBef>
              <a:spcAft>
                <a:spcPts val="1000"/>
              </a:spcAft>
              <a:buNone/>
            </a:pPr>
            <a:r>
              <a:t/>
            </a:r>
            <a:endParaRPr/>
          </a:p>
        </p:txBody>
      </p:sp>
      <p:sp>
        <p:nvSpPr>
          <p:cNvPr id="2853" name="Google Shape;2853;p48"/>
          <p:cNvSpPr txBox="1"/>
          <p:nvPr/>
        </p:nvSpPr>
        <p:spPr>
          <a:xfrm>
            <a:off x="4703750" y="1457225"/>
            <a:ext cx="4038300" cy="4155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I lost my mother’s watch. And look! my last, or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next-to-last, of three loved houses went.</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art of losing isn’t hard to master.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I lost two cities, lovely ones. And, vaster,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some realms I owned, two rivers, a continent.</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I miss them, but it wasn’t a disaster.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—Even losing you (the joking voice, a gesture</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I love) I shan’t have lied. It’s evident</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art of losing’s not too hard to master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though it may look like (Write it!) like disaster.</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457200" rtl="0" algn="l">
              <a:lnSpc>
                <a:spcPct val="115000"/>
              </a:lnSpc>
              <a:spcBef>
                <a:spcPts val="1200"/>
              </a:spcBef>
              <a:spcAft>
                <a:spcPts val="1000"/>
              </a:spcAft>
              <a:buNone/>
            </a:pPr>
            <a:r>
              <a:t/>
            </a:r>
            <a:endParaRPr>
              <a:solidFill>
                <a:schemeClr val="dk1"/>
              </a:solidFill>
              <a:latin typeface="Albert Sans Medium"/>
              <a:ea typeface="Albert Sans Medium"/>
              <a:cs typeface="Albert Sans Medium"/>
              <a:sym typeface="Albert Sans Medium"/>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7" name="Shape 2857"/>
        <p:cNvGrpSpPr/>
        <p:nvPr/>
      </p:nvGrpSpPr>
      <p:grpSpPr>
        <a:xfrm>
          <a:off x="0" y="0"/>
          <a:ext cx="0" cy="0"/>
          <a:chOff x="0" y="0"/>
          <a:chExt cx="0" cy="0"/>
        </a:xfrm>
      </p:grpSpPr>
      <p:sp>
        <p:nvSpPr>
          <p:cNvPr id="2858" name="Google Shape;2858;p49"/>
          <p:cNvSpPr txBox="1"/>
          <p:nvPr>
            <p:ph type="title"/>
          </p:nvPr>
        </p:nvSpPr>
        <p:spPr>
          <a:xfrm>
            <a:off x="713225" y="595500"/>
            <a:ext cx="6662100" cy="7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Hamesha</a:t>
            </a:r>
            <a:r>
              <a:rPr lang="en"/>
              <a:t> Der Kar Deta Hun</a:t>
            </a:r>
            <a:endParaRPr/>
          </a:p>
          <a:p>
            <a:pPr indent="0" lvl="0" marL="0" rtl="0" algn="l">
              <a:spcBef>
                <a:spcPts val="0"/>
              </a:spcBef>
              <a:spcAft>
                <a:spcPts val="0"/>
              </a:spcAft>
              <a:buNone/>
            </a:pPr>
            <a:r>
              <a:rPr lang="en" sz="1600"/>
              <a:t>by Muneer </a:t>
            </a:r>
            <a:r>
              <a:rPr lang="en" sz="1600"/>
              <a:t>Niazi</a:t>
            </a:r>
            <a:endParaRPr/>
          </a:p>
        </p:txBody>
      </p:sp>
      <p:sp>
        <p:nvSpPr>
          <p:cNvPr id="2859" name="Google Shape;2859;p49"/>
          <p:cNvSpPr txBox="1"/>
          <p:nvPr>
            <p:ph idx="1" type="body"/>
          </p:nvPr>
        </p:nvSpPr>
        <p:spPr>
          <a:xfrm>
            <a:off x="785975" y="1359100"/>
            <a:ext cx="4692000" cy="3738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Hu</a:t>
            </a:r>
            <a:r>
              <a:rPr lang="en" sz="1200">
                <a:solidFill>
                  <a:srgbClr val="343434"/>
                </a:solidFill>
                <a:latin typeface="Georgia"/>
                <a:ea typeface="Georgia"/>
                <a:cs typeface="Georgia"/>
                <a:sym typeface="Georgia"/>
              </a:rPr>
              <a:t>mesha der kar deta hun main har kaam karne main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Zaruri baat kehni ho koi waada nibhana ho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Usse awaaz deni ho usse wapas bulana ho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Humesha der kar deta hun main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Madad karni ho us ki yaar ki dharas bandhana ho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Bohut derina raston par kisi se milne jaana ho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Humesha der kar deta hun main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Badalte mausamon ki sair mai dil ko lagana ho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Kisi ko yaad rakhna ho kisi ko bhuul jaana ho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Humesha der kar deta hun main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Kisi ko maut se pehle kisi gham se bachana ho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Haqīqat aur thi kuch us ko ja ke ye batana ho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Hamesha der kar deta hun main har kaam karne mein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457200" rtl="0" algn="l">
              <a:spcBef>
                <a:spcPts val="0"/>
              </a:spcBef>
              <a:spcAft>
                <a:spcPts val="1000"/>
              </a:spcAft>
              <a:buNone/>
            </a:pPr>
            <a:r>
              <a:t/>
            </a:r>
            <a:endParaRPr/>
          </a:p>
        </p:txBody>
      </p:sp>
      <p:sp>
        <p:nvSpPr>
          <p:cNvPr id="2860" name="Google Shape;2860;p49"/>
          <p:cNvSpPr txBox="1"/>
          <p:nvPr/>
        </p:nvSpPr>
        <p:spPr>
          <a:xfrm>
            <a:off x="4703750" y="1457225"/>
            <a:ext cx="4038300" cy="11082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457200" rtl="0" algn="l">
              <a:lnSpc>
                <a:spcPct val="115000"/>
              </a:lnSpc>
              <a:spcBef>
                <a:spcPts val="1200"/>
              </a:spcBef>
              <a:spcAft>
                <a:spcPts val="1000"/>
              </a:spcAft>
              <a:buNone/>
            </a:pPr>
            <a:r>
              <a:t/>
            </a:r>
            <a:endParaRPr>
              <a:solidFill>
                <a:schemeClr val="dk1"/>
              </a:solidFill>
              <a:latin typeface="Albert Sans Medium"/>
              <a:ea typeface="Albert Sans Medium"/>
              <a:cs typeface="Albert Sans Medium"/>
              <a:sym typeface="Albert Sans Medium"/>
            </a:endParaRPr>
          </a:p>
        </p:txBody>
      </p:sp>
      <p:grpSp>
        <p:nvGrpSpPr>
          <p:cNvPr id="2861" name="Google Shape;2861;p49"/>
          <p:cNvGrpSpPr/>
          <p:nvPr/>
        </p:nvGrpSpPr>
        <p:grpSpPr>
          <a:xfrm flipH="1" rot="-6904254">
            <a:off x="5991607" y="1086581"/>
            <a:ext cx="2666961" cy="3172985"/>
            <a:chOff x="-242272" y="1838800"/>
            <a:chExt cx="1825091" cy="2171381"/>
          </a:xfrm>
        </p:grpSpPr>
        <p:sp>
          <p:nvSpPr>
            <p:cNvPr id="2862" name="Google Shape;2862;p49"/>
            <p:cNvSpPr/>
            <p:nvPr/>
          </p:nvSpPr>
          <p:spPr>
            <a:xfrm flipH="1" rot="-146893">
              <a:off x="-180625" y="3485466"/>
              <a:ext cx="272956" cy="519078"/>
            </a:xfrm>
            <a:custGeom>
              <a:rect b="b" l="l" r="r" t="t"/>
              <a:pathLst>
                <a:path extrusionOk="0" h="15398" w="8097">
                  <a:moveTo>
                    <a:pt x="259" y="1"/>
                  </a:moveTo>
                  <a:cubicBezTo>
                    <a:pt x="80" y="1711"/>
                    <a:pt x="0" y="3462"/>
                    <a:pt x="60" y="5193"/>
                  </a:cubicBezTo>
                  <a:cubicBezTo>
                    <a:pt x="3263" y="8117"/>
                    <a:pt x="6127" y="11499"/>
                    <a:pt x="8097" y="15398"/>
                  </a:cubicBezTo>
                  <a:cubicBezTo>
                    <a:pt x="7957" y="14841"/>
                    <a:pt x="7818" y="14284"/>
                    <a:pt x="7699" y="13727"/>
                  </a:cubicBezTo>
                  <a:cubicBezTo>
                    <a:pt x="6167" y="10245"/>
                    <a:pt x="4397" y="6884"/>
                    <a:pt x="2467" y="3601"/>
                  </a:cubicBezTo>
                  <a:cubicBezTo>
                    <a:pt x="1751" y="2388"/>
                    <a:pt x="1035" y="1194"/>
                    <a:pt x="2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9"/>
            <p:cNvSpPr/>
            <p:nvPr/>
          </p:nvSpPr>
          <p:spPr>
            <a:xfrm flipH="1" rot="-146893">
              <a:off x="-168984" y="3427066"/>
              <a:ext cx="281013" cy="520427"/>
            </a:xfrm>
            <a:custGeom>
              <a:rect b="b" l="l" r="r" t="t"/>
              <a:pathLst>
                <a:path extrusionOk="0" h="15438" w="8336">
                  <a:moveTo>
                    <a:pt x="2627" y="1"/>
                  </a:moveTo>
                  <a:cubicBezTo>
                    <a:pt x="1731" y="120"/>
                    <a:pt x="876" y="279"/>
                    <a:pt x="1" y="419"/>
                  </a:cubicBezTo>
                  <a:cubicBezTo>
                    <a:pt x="1115" y="1990"/>
                    <a:pt x="2129" y="3621"/>
                    <a:pt x="3104" y="5312"/>
                  </a:cubicBezTo>
                  <a:cubicBezTo>
                    <a:pt x="5014" y="8595"/>
                    <a:pt x="6804" y="11956"/>
                    <a:pt x="8336" y="15438"/>
                  </a:cubicBezTo>
                  <a:cubicBezTo>
                    <a:pt x="7003" y="10325"/>
                    <a:pt x="4994" y="4994"/>
                    <a:pt x="262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9"/>
            <p:cNvSpPr/>
            <p:nvPr/>
          </p:nvSpPr>
          <p:spPr>
            <a:xfrm flipH="1" rot="-146893">
              <a:off x="1039668" y="2012944"/>
              <a:ext cx="338692" cy="386966"/>
            </a:xfrm>
            <a:custGeom>
              <a:rect b="b" l="l" r="r" t="t"/>
              <a:pathLst>
                <a:path extrusionOk="0" h="11479" w="10047">
                  <a:moveTo>
                    <a:pt x="1910" y="0"/>
                  </a:moveTo>
                  <a:cubicBezTo>
                    <a:pt x="1830" y="1095"/>
                    <a:pt x="1015" y="1751"/>
                    <a:pt x="0" y="2189"/>
                  </a:cubicBezTo>
                  <a:cubicBezTo>
                    <a:pt x="2746" y="5272"/>
                    <a:pt x="4775" y="8534"/>
                    <a:pt x="7619" y="11479"/>
                  </a:cubicBezTo>
                  <a:cubicBezTo>
                    <a:pt x="8693" y="11021"/>
                    <a:pt x="9569" y="10185"/>
                    <a:pt x="10046" y="9131"/>
                  </a:cubicBezTo>
                  <a:cubicBezTo>
                    <a:pt x="7579" y="5829"/>
                    <a:pt x="4715" y="3044"/>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9"/>
            <p:cNvSpPr/>
            <p:nvPr/>
          </p:nvSpPr>
          <p:spPr>
            <a:xfrm flipH="1" rot="-146893">
              <a:off x="1039668" y="2012944"/>
              <a:ext cx="338692" cy="386966"/>
            </a:xfrm>
            <a:custGeom>
              <a:rect b="b" l="l" r="r" t="t"/>
              <a:pathLst>
                <a:path extrusionOk="0" h="11479" w="10047">
                  <a:moveTo>
                    <a:pt x="1910" y="0"/>
                  </a:moveTo>
                  <a:cubicBezTo>
                    <a:pt x="1830" y="1095"/>
                    <a:pt x="1015" y="1751"/>
                    <a:pt x="0" y="2189"/>
                  </a:cubicBezTo>
                  <a:cubicBezTo>
                    <a:pt x="2746" y="5272"/>
                    <a:pt x="4775" y="8534"/>
                    <a:pt x="7619" y="11479"/>
                  </a:cubicBezTo>
                  <a:cubicBezTo>
                    <a:pt x="8693" y="11021"/>
                    <a:pt x="9569" y="10185"/>
                    <a:pt x="10046" y="9131"/>
                  </a:cubicBezTo>
                  <a:cubicBezTo>
                    <a:pt x="7579" y="5829"/>
                    <a:pt x="4715" y="3044"/>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9"/>
            <p:cNvSpPr/>
            <p:nvPr/>
          </p:nvSpPr>
          <p:spPr>
            <a:xfrm flipH="1" rot="-146893">
              <a:off x="1238514" y="2051593"/>
              <a:ext cx="104638" cy="101975"/>
            </a:xfrm>
            <a:custGeom>
              <a:rect b="b" l="l" r="r" t="t"/>
              <a:pathLst>
                <a:path extrusionOk="0" h="3025" w="3104">
                  <a:moveTo>
                    <a:pt x="2169" y="1"/>
                  </a:moveTo>
                  <a:cubicBezTo>
                    <a:pt x="1910" y="538"/>
                    <a:pt x="1492" y="1035"/>
                    <a:pt x="995" y="1413"/>
                  </a:cubicBezTo>
                  <a:cubicBezTo>
                    <a:pt x="697" y="1632"/>
                    <a:pt x="339" y="1831"/>
                    <a:pt x="0" y="2010"/>
                  </a:cubicBezTo>
                  <a:cubicBezTo>
                    <a:pt x="279" y="2328"/>
                    <a:pt x="538" y="2686"/>
                    <a:pt x="816" y="3024"/>
                  </a:cubicBezTo>
                  <a:cubicBezTo>
                    <a:pt x="1075" y="2925"/>
                    <a:pt x="1313" y="2806"/>
                    <a:pt x="1532" y="2666"/>
                  </a:cubicBezTo>
                  <a:cubicBezTo>
                    <a:pt x="2189" y="2229"/>
                    <a:pt x="2726" y="1652"/>
                    <a:pt x="3104" y="995"/>
                  </a:cubicBezTo>
                  <a:cubicBezTo>
                    <a:pt x="2785" y="677"/>
                    <a:pt x="2487" y="319"/>
                    <a:pt x="2169"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9"/>
            <p:cNvSpPr/>
            <p:nvPr/>
          </p:nvSpPr>
          <p:spPr>
            <a:xfrm flipH="1" rot="-146893">
              <a:off x="1077156" y="2244076"/>
              <a:ext cx="120078" cy="112695"/>
            </a:xfrm>
            <a:custGeom>
              <a:rect b="b" l="l" r="r" t="t"/>
              <a:pathLst>
                <a:path extrusionOk="0" h="3343" w="3562">
                  <a:moveTo>
                    <a:pt x="2627" y="1"/>
                  </a:moveTo>
                  <a:cubicBezTo>
                    <a:pt x="2388" y="618"/>
                    <a:pt x="1930" y="1155"/>
                    <a:pt x="1413" y="1553"/>
                  </a:cubicBezTo>
                  <a:cubicBezTo>
                    <a:pt x="975" y="1871"/>
                    <a:pt x="498" y="2110"/>
                    <a:pt x="1" y="2348"/>
                  </a:cubicBezTo>
                  <a:cubicBezTo>
                    <a:pt x="279" y="2667"/>
                    <a:pt x="538" y="2985"/>
                    <a:pt x="816" y="3343"/>
                  </a:cubicBezTo>
                  <a:cubicBezTo>
                    <a:pt x="1234" y="3144"/>
                    <a:pt x="1632" y="2965"/>
                    <a:pt x="1990" y="2766"/>
                  </a:cubicBezTo>
                  <a:cubicBezTo>
                    <a:pt x="2666" y="2368"/>
                    <a:pt x="3203" y="1771"/>
                    <a:pt x="3562" y="1095"/>
                  </a:cubicBezTo>
                  <a:cubicBezTo>
                    <a:pt x="3263" y="717"/>
                    <a:pt x="2965" y="359"/>
                    <a:pt x="2627"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9"/>
            <p:cNvSpPr/>
            <p:nvPr/>
          </p:nvSpPr>
          <p:spPr>
            <a:xfrm flipH="1" rot="-146893">
              <a:off x="1158584" y="2142724"/>
              <a:ext cx="114718" cy="105987"/>
            </a:xfrm>
            <a:custGeom>
              <a:rect b="b" l="l" r="r" t="t"/>
              <a:pathLst>
                <a:path extrusionOk="0" h="3144" w="3403">
                  <a:moveTo>
                    <a:pt x="2467" y="1"/>
                  </a:moveTo>
                  <a:cubicBezTo>
                    <a:pt x="2209" y="558"/>
                    <a:pt x="1791" y="995"/>
                    <a:pt x="1314" y="1373"/>
                  </a:cubicBezTo>
                  <a:cubicBezTo>
                    <a:pt x="916" y="1672"/>
                    <a:pt x="438" y="1910"/>
                    <a:pt x="1" y="2109"/>
                  </a:cubicBezTo>
                  <a:cubicBezTo>
                    <a:pt x="239" y="2467"/>
                    <a:pt x="518" y="2786"/>
                    <a:pt x="776" y="3144"/>
                  </a:cubicBezTo>
                  <a:cubicBezTo>
                    <a:pt x="1134" y="2985"/>
                    <a:pt x="1532" y="2845"/>
                    <a:pt x="1890" y="2607"/>
                  </a:cubicBezTo>
                  <a:cubicBezTo>
                    <a:pt x="2507" y="2248"/>
                    <a:pt x="3024" y="1672"/>
                    <a:pt x="3402" y="1015"/>
                  </a:cubicBezTo>
                  <a:cubicBezTo>
                    <a:pt x="3104" y="677"/>
                    <a:pt x="2786" y="359"/>
                    <a:pt x="2467"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9"/>
            <p:cNvSpPr/>
            <p:nvPr/>
          </p:nvSpPr>
          <p:spPr>
            <a:xfrm flipH="1" rot="-146893">
              <a:off x="1250950" y="2051327"/>
              <a:ext cx="91896" cy="87884"/>
            </a:xfrm>
            <a:custGeom>
              <a:rect b="b" l="l" r="r" t="t"/>
              <a:pathLst>
                <a:path extrusionOk="0" h="2607" w="2726">
                  <a:moveTo>
                    <a:pt x="2169" y="1"/>
                  </a:moveTo>
                  <a:cubicBezTo>
                    <a:pt x="1910" y="538"/>
                    <a:pt x="1492" y="1035"/>
                    <a:pt x="995" y="1413"/>
                  </a:cubicBezTo>
                  <a:cubicBezTo>
                    <a:pt x="697" y="1632"/>
                    <a:pt x="339" y="1831"/>
                    <a:pt x="0" y="2010"/>
                  </a:cubicBezTo>
                  <a:cubicBezTo>
                    <a:pt x="179" y="2209"/>
                    <a:pt x="319" y="2408"/>
                    <a:pt x="498" y="2607"/>
                  </a:cubicBezTo>
                  <a:cubicBezTo>
                    <a:pt x="1333" y="2069"/>
                    <a:pt x="2109" y="1393"/>
                    <a:pt x="2726" y="597"/>
                  </a:cubicBezTo>
                  <a:cubicBezTo>
                    <a:pt x="2527" y="399"/>
                    <a:pt x="2368" y="200"/>
                    <a:pt x="2169"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9"/>
            <p:cNvSpPr/>
            <p:nvPr/>
          </p:nvSpPr>
          <p:spPr>
            <a:xfrm flipH="1" rot="-146893">
              <a:off x="1085383" y="2243274"/>
              <a:ext cx="110672" cy="90547"/>
            </a:xfrm>
            <a:custGeom>
              <a:rect b="b" l="l" r="r" t="t"/>
              <a:pathLst>
                <a:path extrusionOk="0" h="2686" w="3283">
                  <a:moveTo>
                    <a:pt x="2646" y="0"/>
                  </a:moveTo>
                  <a:cubicBezTo>
                    <a:pt x="2388" y="617"/>
                    <a:pt x="1950" y="1134"/>
                    <a:pt x="1413" y="1552"/>
                  </a:cubicBezTo>
                  <a:cubicBezTo>
                    <a:pt x="975" y="1870"/>
                    <a:pt x="498" y="2109"/>
                    <a:pt x="1" y="2347"/>
                  </a:cubicBezTo>
                  <a:cubicBezTo>
                    <a:pt x="100" y="2467"/>
                    <a:pt x="200" y="2566"/>
                    <a:pt x="299" y="2686"/>
                  </a:cubicBezTo>
                  <a:cubicBezTo>
                    <a:pt x="319" y="2686"/>
                    <a:pt x="379" y="2666"/>
                    <a:pt x="398" y="2666"/>
                  </a:cubicBezTo>
                  <a:cubicBezTo>
                    <a:pt x="1512" y="2308"/>
                    <a:pt x="2547" y="1671"/>
                    <a:pt x="3283" y="776"/>
                  </a:cubicBezTo>
                  <a:cubicBezTo>
                    <a:pt x="3064" y="517"/>
                    <a:pt x="2865" y="239"/>
                    <a:pt x="2646" y="0"/>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9"/>
            <p:cNvSpPr/>
            <p:nvPr/>
          </p:nvSpPr>
          <p:spPr>
            <a:xfrm flipH="1" rot="-146893">
              <a:off x="1171020" y="2143147"/>
              <a:ext cx="101301" cy="90547"/>
            </a:xfrm>
            <a:custGeom>
              <a:rect b="b" l="l" r="r" t="t"/>
              <a:pathLst>
                <a:path extrusionOk="0" h="2686" w="3005">
                  <a:moveTo>
                    <a:pt x="2467" y="0"/>
                  </a:moveTo>
                  <a:cubicBezTo>
                    <a:pt x="2209" y="557"/>
                    <a:pt x="1791" y="995"/>
                    <a:pt x="1313" y="1373"/>
                  </a:cubicBezTo>
                  <a:cubicBezTo>
                    <a:pt x="916" y="1671"/>
                    <a:pt x="458" y="1930"/>
                    <a:pt x="1" y="2129"/>
                  </a:cubicBezTo>
                  <a:cubicBezTo>
                    <a:pt x="160" y="2328"/>
                    <a:pt x="299" y="2487"/>
                    <a:pt x="418" y="2686"/>
                  </a:cubicBezTo>
                  <a:cubicBezTo>
                    <a:pt x="1453" y="2189"/>
                    <a:pt x="2368" y="1512"/>
                    <a:pt x="3004" y="597"/>
                  </a:cubicBezTo>
                  <a:cubicBezTo>
                    <a:pt x="2845" y="398"/>
                    <a:pt x="2646" y="199"/>
                    <a:pt x="2467" y="0"/>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9"/>
            <p:cNvSpPr/>
            <p:nvPr/>
          </p:nvSpPr>
          <p:spPr>
            <a:xfrm flipH="1" rot="-146893">
              <a:off x="1053079" y="2038872"/>
              <a:ext cx="291092" cy="335321"/>
            </a:xfrm>
            <a:custGeom>
              <a:rect b="b" l="l" r="r" t="t"/>
              <a:pathLst>
                <a:path extrusionOk="0" h="9947" w="8635">
                  <a:moveTo>
                    <a:pt x="697" y="0"/>
                  </a:moveTo>
                  <a:cubicBezTo>
                    <a:pt x="538" y="319"/>
                    <a:pt x="299" y="617"/>
                    <a:pt x="1" y="836"/>
                  </a:cubicBezTo>
                  <a:cubicBezTo>
                    <a:pt x="2408" y="3899"/>
                    <a:pt x="5014" y="6804"/>
                    <a:pt x="7640" y="9688"/>
                  </a:cubicBezTo>
                  <a:lnTo>
                    <a:pt x="7878" y="9947"/>
                  </a:lnTo>
                  <a:cubicBezTo>
                    <a:pt x="8157" y="9688"/>
                    <a:pt x="8435" y="9429"/>
                    <a:pt x="8634" y="9091"/>
                  </a:cubicBezTo>
                  <a:cubicBezTo>
                    <a:pt x="6188" y="5889"/>
                    <a:pt x="3522" y="2865"/>
                    <a:pt x="6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9"/>
            <p:cNvSpPr/>
            <p:nvPr/>
          </p:nvSpPr>
          <p:spPr>
            <a:xfrm flipH="1" rot="-146893">
              <a:off x="1039037" y="2014335"/>
              <a:ext cx="338018" cy="386292"/>
            </a:xfrm>
            <a:custGeom>
              <a:rect b="b" l="l" r="r" t="t"/>
              <a:pathLst>
                <a:path extrusionOk="0" h="11459" w="10027">
                  <a:moveTo>
                    <a:pt x="1910" y="0"/>
                  </a:moveTo>
                  <a:cubicBezTo>
                    <a:pt x="1850" y="1094"/>
                    <a:pt x="1015" y="1731"/>
                    <a:pt x="0" y="2188"/>
                  </a:cubicBezTo>
                  <a:cubicBezTo>
                    <a:pt x="2765" y="5232"/>
                    <a:pt x="4754" y="8494"/>
                    <a:pt x="7639" y="11458"/>
                  </a:cubicBezTo>
                  <a:cubicBezTo>
                    <a:pt x="8653" y="11001"/>
                    <a:pt x="9549" y="10145"/>
                    <a:pt x="10026" y="9091"/>
                  </a:cubicBezTo>
                  <a:cubicBezTo>
                    <a:pt x="10006" y="9071"/>
                    <a:pt x="9966" y="9031"/>
                    <a:pt x="9966" y="9012"/>
                  </a:cubicBezTo>
                  <a:cubicBezTo>
                    <a:pt x="9748" y="9211"/>
                    <a:pt x="9529" y="9390"/>
                    <a:pt x="9250" y="9549"/>
                  </a:cubicBezTo>
                  <a:cubicBezTo>
                    <a:pt x="8897" y="9744"/>
                    <a:pt x="8491" y="9864"/>
                    <a:pt x="8093" y="9864"/>
                  </a:cubicBezTo>
                  <a:cubicBezTo>
                    <a:pt x="7841" y="9864"/>
                    <a:pt x="7592" y="9816"/>
                    <a:pt x="7360" y="9708"/>
                  </a:cubicBezTo>
                  <a:cubicBezTo>
                    <a:pt x="7082" y="9588"/>
                    <a:pt x="6863" y="9409"/>
                    <a:pt x="6664" y="9211"/>
                  </a:cubicBezTo>
                  <a:cubicBezTo>
                    <a:pt x="4854" y="7619"/>
                    <a:pt x="3263" y="5789"/>
                    <a:pt x="1970" y="3740"/>
                  </a:cubicBezTo>
                  <a:cubicBezTo>
                    <a:pt x="1910" y="3641"/>
                    <a:pt x="1850" y="3541"/>
                    <a:pt x="1870" y="3422"/>
                  </a:cubicBezTo>
                  <a:cubicBezTo>
                    <a:pt x="1870" y="3322"/>
                    <a:pt x="1950" y="3243"/>
                    <a:pt x="1989" y="3183"/>
                  </a:cubicBezTo>
                  <a:cubicBezTo>
                    <a:pt x="2467" y="2586"/>
                    <a:pt x="2845" y="1850"/>
                    <a:pt x="2984" y="1114"/>
                  </a:cubicBezTo>
                  <a:cubicBezTo>
                    <a:pt x="2646" y="736"/>
                    <a:pt x="2268" y="358"/>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9"/>
            <p:cNvSpPr/>
            <p:nvPr/>
          </p:nvSpPr>
          <p:spPr>
            <a:xfrm flipH="1" rot="-146893">
              <a:off x="1296978" y="1844696"/>
              <a:ext cx="281013" cy="232065"/>
            </a:xfrm>
            <a:custGeom>
              <a:rect b="b" l="l" r="r" t="t"/>
              <a:pathLst>
                <a:path extrusionOk="0" h="6884" w="8336">
                  <a:moveTo>
                    <a:pt x="1" y="1"/>
                  </a:moveTo>
                  <a:lnTo>
                    <a:pt x="1" y="1"/>
                  </a:lnTo>
                  <a:cubicBezTo>
                    <a:pt x="956" y="657"/>
                    <a:pt x="1751" y="1652"/>
                    <a:pt x="2269" y="2666"/>
                  </a:cubicBezTo>
                  <a:cubicBezTo>
                    <a:pt x="2527" y="3203"/>
                    <a:pt x="2766" y="3840"/>
                    <a:pt x="3064" y="4377"/>
                  </a:cubicBezTo>
                  <a:cubicBezTo>
                    <a:pt x="3363" y="4934"/>
                    <a:pt x="3781" y="5451"/>
                    <a:pt x="4377" y="5690"/>
                  </a:cubicBezTo>
                  <a:cubicBezTo>
                    <a:pt x="4775" y="5849"/>
                    <a:pt x="5193" y="5869"/>
                    <a:pt x="5591" y="6028"/>
                  </a:cubicBezTo>
                  <a:cubicBezTo>
                    <a:pt x="5989" y="6167"/>
                    <a:pt x="6386" y="6466"/>
                    <a:pt x="6426" y="6884"/>
                  </a:cubicBezTo>
                  <a:cubicBezTo>
                    <a:pt x="6824" y="6685"/>
                    <a:pt x="7142" y="6585"/>
                    <a:pt x="7481" y="6287"/>
                  </a:cubicBezTo>
                  <a:cubicBezTo>
                    <a:pt x="7859" y="6028"/>
                    <a:pt x="8217" y="5650"/>
                    <a:pt x="8336" y="5193"/>
                  </a:cubicBezTo>
                  <a:cubicBezTo>
                    <a:pt x="8117" y="4536"/>
                    <a:pt x="7262" y="4357"/>
                    <a:pt x="6725" y="3900"/>
                  </a:cubicBezTo>
                  <a:cubicBezTo>
                    <a:pt x="6267" y="3562"/>
                    <a:pt x="6009" y="3005"/>
                    <a:pt x="5650" y="2587"/>
                  </a:cubicBezTo>
                  <a:cubicBezTo>
                    <a:pt x="5253" y="2149"/>
                    <a:pt x="4735" y="1811"/>
                    <a:pt x="4178" y="1552"/>
                  </a:cubicBezTo>
                  <a:cubicBezTo>
                    <a:pt x="2865" y="856"/>
                    <a:pt x="1473" y="319"/>
                    <a:pt x="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9"/>
            <p:cNvSpPr/>
            <p:nvPr/>
          </p:nvSpPr>
          <p:spPr>
            <a:xfrm flipH="1" rot="-146893">
              <a:off x="1309785" y="1848610"/>
              <a:ext cx="261596" cy="228694"/>
            </a:xfrm>
            <a:custGeom>
              <a:rect b="b" l="l" r="r" t="t"/>
              <a:pathLst>
                <a:path extrusionOk="0" h="6784" w="7760">
                  <a:moveTo>
                    <a:pt x="1" y="0"/>
                  </a:moveTo>
                  <a:lnTo>
                    <a:pt x="1" y="0"/>
                  </a:lnTo>
                  <a:cubicBezTo>
                    <a:pt x="876" y="657"/>
                    <a:pt x="1612" y="1591"/>
                    <a:pt x="2090" y="2566"/>
                  </a:cubicBezTo>
                  <a:cubicBezTo>
                    <a:pt x="2388" y="3143"/>
                    <a:pt x="2587" y="3740"/>
                    <a:pt x="2885" y="4277"/>
                  </a:cubicBezTo>
                  <a:cubicBezTo>
                    <a:pt x="3184" y="4834"/>
                    <a:pt x="3621" y="5351"/>
                    <a:pt x="4198" y="5590"/>
                  </a:cubicBezTo>
                  <a:cubicBezTo>
                    <a:pt x="4596" y="5749"/>
                    <a:pt x="5034" y="5789"/>
                    <a:pt x="5412" y="5928"/>
                  </a:cubicBezTo>
                  <a:cubicBezTo>
                    <a:pt x="5810" y="6067"/>
                    <a:pt x="6187" y="6366"/>
                    <a:pt x="6247" y="6784"/>
                  </a:cubicBezTo>
                  <a:cubicBezTo>
                    <a:pt x="6625" y="6565"/>
                    <a:pt x="6943" y="6465"/>
                    <a:pt x="7321" y="6227"/>
                  </a:cubicBezTo>
                  <a:cubicBezTo>
                    <a:pt x="7461" y="6107"/>
                    <a:pt x="7620" y="5968"/>
                    <a:pt x="7759" y="5829"/>
                  </a:cubicBezTo>
                  <a:cubicBezTo>
                    <a:pt x="6864" y="5311"/>
                    <a:pt x="6028" y="4715"/>
                    <a:pt x="5332" y="3959"/>
                  </a:cubicBezTo>
                  <a:cubicBezTo>
                    <a:pt x="4894" y="3481"/>
                    <a:pt x="4536" y="2964"/>
                    <a:pt x="4079" y="2546"/>
                  </a:cubicBezTo>
                  <a:cubicBezTo>
                    <a:pt x="3482" y="1950"/>
                    <a:pt x="2746" y="1492"/>
                    <a:pt x="2010" y="1074"/>
                  </a:cubicBezTo>
                  <a:cubicBezTo>
                    <a:pt x="1373" y="676"/>
                    <a:pt x="697" y="298"/>
                    <a:pt x="1"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9"/>
            <p:cNvSpPr/>
            <p:nvPr/>
          </p:nvSpPr>
          <p:spPr>
            <a:xfrm flipH="1" rot="-146893">
              <a:off x="1299585" y="1998330"/>
              <a:ext cx="87210" cy="82524"/>
            </a:xfrm>
            <a:custGeom>
              <a:rect b="b" l="l" r="r" t="t"/>
              <a:pathLst>
                <a:path extrusionOk="0" h="2448" w="2587">
                  <a:moveTo>
                    <a:pt x="1791" y="1"/>
                  </a:moveTo>
                  <a:cubicBezTo>
                    <a:pt x="1373" y="677"/>
                    <a:pt x="737" y="1294"/>
                    <a:pt x="1" y="1652"/>
                  </a:cubicBezTo>
                  <a:cubicBezTo>
                    <a:pt x="359" y="1831"/>
                    <a:pt x="617" y="2109"/>
                    <a:pt x="657" y="2448"/>
                  </a:cubicBezTo>
                  <a:cubicBezTo>
                    <a:pt x="1055" y="2249"/>
                    <a:pt x="1373" y="2149"/>
                    <a:pt x="1731" y="1891"/>
                  </a:cubicBezTo>
                  <a:cubicBezTo>
                    <a:pt x="2109" y="1612"/>
                    <a:pt x="2487" y="1234"/>
                    <a:pt x="2587" y="797"/>
                  </a:cubicBezTo>
                  <a:cubicBezTo>
                    <a:pt x="2468" y="419"/>
                    <a:pt x="2129" y="200"/>
                    <a:pt x="1791" y="1"/>
                  </a:cubicBezTo>
                  <a:close/>
                </a:path>
              </a:pathLst>
            </a:custGeom>
            <a:solidFill>
              <a:srgbClr val="E2B4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9"/>
            <p:cNvSpPr/>
            <p:nvPr/>
          </p:nvSpPr>
          <p:spPr>
            <a:xfrm flipH="1" rot="-146893">
              <a:off x="1378057" y="1926698"/>
              <a:ext cx="70422" cy="66174"/>
            </a:xfrm>
            <a:custGeom>
              <a:rect b="b" l="l" r="r" t="t"/>
              <a:pathLst>
                <a:path extrusionOk="0" h="1963" w="2089">
                  <a:moveTo>
                    <a:pt x="385" y="1"/>
                  </a:moveTo>
                  <a:cubicBezTo>
                    <a:pt x="311" y="1"/>
                    <a:pt x="248" y="21"/>
                    <a:pt x="199" y="65"/>
                  </a:cubicBezTo>
                  <a:cubicBezTo>
                    <a:pt x="0" y="264"/>
                    <a:pt x="199" y="801"/>
                    <a:pt x="637" y="1339"/>
                  </a:cubicBezTo>
                  <a:cubicBezTo>
                    <a:pt x="1004" y="1721"/>
                    <a:pt x="1396" y="1963"/>
                    <a:pt x="1656" y="1963"/>
                  </a:cubicBezTo>
                  <a:cubicBezTo>
                    <a:pt x="1734" y="1963"/>
                    <a:pt x="1800" y="1941"/>
                    <a:pt x="1850" y="1896"/>
                  </a:cubicBezTo>
                  <a:cubicBezTo>
                    <a:pt x="2089" y="1717"/>
                    <a:pt x="1890" y="1160"/>
                    <a:pt x="1413" y="642"/>
                  </a:cubicBezTo>
                  <a:cubicBezTo>
                    <a:pt x="1041" y="255"/>
                    <a:pt x="645" y="1"/>
                    <a:pt x="3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9"/>
            <p:cNvSpPr/>
            <p:nvPr/>
          </p:nvSpPr>
          <p:spPr>
            <a:xfrm flipH="1" rot="-146893">
              <a:off x="-194287" y="2274442"/>
              <a:ext cx="1401593" cy="1649030"/>
            </a:xfrm>
            <a:custGeom>
              <a:rect b="b" l="l" r="r" t="t"/>
              <a:pathLst>
                <a:path extrusionOk="0" h="48917" w="41577">
                  <a:moveTo>
                    <a:pt x="1" y="1"/>
                  </a:moveTo>
                  <a:lnTo>
                    <a:pt x="1" y="1"/>
                  </a:lnTo>
                  <a:cubicBezTo>
                    <a:pt x="6168" y="9967"/>
                    <a:pt x="15239" y="17964"/>
                    <a:pt x="24409" y="25384"/>
                  </a:cubicBezTo>
                  <a:cubicBezTo>
                    <a:pt x="26956" y="27452"/>
                    <a:pt x="29542" y="29501"/>
                    <a:pt x="31710" y="31988"/>
                  </a:cubicBezTo>
                  <a:cubicBezTo>
                    <a:pt x="33500" y="34077"/>
                    <a:pt x="34952" y="36424"/>
                    <a:pt x="36345" y="38791"/>
                  </a:cubicBezTo>
                  <a:cubicBezTo>
                    <a:pt x="38275" y="42074"/>
                    <a:pt x="40065" y="45435"/>
                    <a:pt x="41577" y="48917"/>
                  </a:cubicBezTo>
                  <a:cubicBezTo>
                    <a:pt x="39568" y="41099"/>
                    <a:pt x="35927" y="32804"/>
                    <a:pt x="31909" y="25961"/>
                  </a:cubicBezTo>
                  <a:cubicBezTo>
                    <a:pt x="30536" y="23653"/>
                    <a:pt x="28985" y="21345"/>
                    <a:pt x="26796" y="19774"/>
                  </a:cubicBezTo>
                  <a:cubicBezTo>
                    <a:pt x="26140" y="20609"/>
                    <a:pt x="25285" y="21345"/>
                    <a:pt x="24350" y="21863"/>
                  </a:cubicBezTo>
                  <a:cubicBezTo>
                    <a:pt x="24588" y="20948"/>
                    <a:pt x="24847" y="20052"/>
                    <a:pt x="25086" y="19117"/>
                  </a:cubicBezTo>
                  <a:cubicBezTo>
                    <a:pt x="25185" y="18799"/>
                    <a:pt x="25265" y="18421"/>
                    <a:pt x="25165" y="18103"/>
                  </a:cubicBezTo>
                  <a:cubicBezTo>
                    <a:pt x="25086" y="17824"/>
                    <a:pt x="24887" y="17625"/>
                    <a:pt x="24688" y="17427"/>
                  </a:cubicBezTo>
                  <a:cubicBezTo>
                    <a:pt x="21087" y="13627"/>
                    <a:pt x="16850" y="10305"/>
                    <a:pt x="12056" y="8176"/>
                  </a:cubicBezTo>
                  <a:cubicBezTo>
                    <a:pt x="11678" y="9012"/>
                    <a:pt x="11041" y="9708"/>
                    <a:pt x="10246" y="10126"/>
                  </a:cubicBezTo>
                  <a:cubicBezTo>
                    <a:pt x="10365" y="9072"/>
                    <a:pt x="10524" y="8057"/>
                    <a:pt x="10644" y="7003"/>
                  </a:cubicBezTo>
                  <a:cubicBezTo>
                    <a:pt x="10663" y="6923"/>
                    <a:pt x="10663" y="6784"/>
                    <a:pt x="10624" y="6704"/>
                  </a:cubicBezTo>
                  <a:cubicBezTo>
                    <a:pt x="10564" y="6645"/>
                    <a:pt x="10484" y="6585"/>
                    <a:pt x="10425" y="6545"/>
                  </a:cubicBezTo>
                  <a:cubicBezTo>
                    <a:pt x="6983" y="4476"/>
                    <a:pt x="3423" y="2069"/>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9"/>
            <p:cNvSpPr/>
            <p:nvPr/>
          </p:nvSpPr>
          <p:spPr>
            <a:xfrm flipH="1" rot="-146893">
              <a:off x="-206481" y="2274646"/>
              <a:ext cx="1417673" cy="1706035"/>
            </a:xfrm>
            <a:custGeom>
              <a:rect b="b" l="l" r="r" t="t"/>
              <a:pathLst>
                <a:path extrusionOk="0" h="50608" w="42054">
                  <a:moveTo>
                    <a:pt x="0" y="1"/>
                  </a:moveTo>
                  <a:lnTo>
                    <a:pt x="0" y="1"/>
                  </a:lnTo>
                  <a:cubicBezTo>
                    <a:pt x="279" y="2766"/>
                    <a:pt x="1313" y="5372"/>
                    <a:pt x="2348" y="7938"/>
                  </a:cubicBezTo>
                  <a:cubicBezTo>
                    <a:pt x="4536" y="13388"/>
                    <a:pt x="6963" y="19157"/>
                    <a:pt x="11797" y="22459"/>
                  </a:cubicBezTo>
                  <a:cubicBezTo>
                    <a:pt x="12632" y="21544"/>
                    <a:pt x="13527" y="20669"/>
                    <a:pt x="14622" y="20052"/>
                  </a:cubicBezTo>
                  <a:lnTo>
                    <a:pt x="14622" y="20052"/>
                  </a:lnTo>
                  <a:cubicBezTo>
                    <a:pt x="14124" y="21505"/>
                    <a:pt x="13627" y="22997"/>
                    <a:pt x="13149" y="24469"/>
                  </a:cubicBezTo>
                  <a:cubicBezTo>
                    <a:pt x="14442" y="26020"/>
                    <a:pt x="16113" y="27512"/>
                    <a:pt x="17824" y="28547"/>
                  </a:cubicBezTo>
                  <a:cubicBezTo>
                    <a:pt x="18620" y="27452"/>
                    <a:pt x="19495" y="26478"/>
                    <a:pt x="20589" y="25642"/>
                  </a:cubicBezTo>
                  <a:lnTo>
                    <a:pt x="20589" y="25642"/>
                  </a:lnTo>
                  <a:cubicBezTo>
                    <a:pt x="20649" y="27273"/>
                    <a:pt x="20490" y="28925"/>
                    <a:pt x="20152" y="30516"/>
                  </a:cubicBezTo>
                  <a:cubicBezTo>
                    <a:pt x="24389" y="33162"/>
                    <a:pt x="28666" y="35927"/>
                    <a:pt x="32525" y="39130"/>
                  </a:cubicBezTo>
                  <a:cubicBezTo>
                    <a:pt x="36364" y="42352"/>
                    <a:pt x="39806" y="46132"/>
                    <a:pt x="42054" y="50608"/>
                  </a:cubicBezTo>
                  <a:cubicBezTo>
                    <a:pt x="41914" y="50051"/>
                    <a:pt x="41775" y="49474"/>
                    <a:pt x="41656" y="48937"/>
                  </a:cubicBezTo>
                  <a:cubicBezTo>
                    <a:pt x="40144" y="45455"/>
                    <a:pt x="38314" y="42074"/>
                    <a:pt x="36404" y="38811"/>
                  </a:cubicBezTo>
                  <a:cubicBezTo>
                    <a:pt x="35012" y="36424"/>
                    <a:pt x="33539" y="34077"/>
                    <a:pt x="31749" y="32008"/>
                  </a:cubicBezTo>
                  <a:cubicBezTo>
                    <a:pt x="29621" y="29521"/>
                    <a:pt x="27035" y="27472"/>
                    <a:pt x="24468" y="25423"/>
                  </a:cubicBezTo>
                  <a:cubicBezTo>
                    <a:pt x="15298" y="17984"/>
                    <a:pt x="6207" y="10007"/>
                    <a:pt x="60" y="20"/>
                  </a:cubicBezTo>
                  <a:cubicBezTo>
                    <a:pt x="20" y="20"/>
                    <a:pt x="0" y="1"/>
                    <a:pt x="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9"/>
            <p:cNvSpPr/>
            <p:nvPr/>
          </p:nvSpPr>
          <p:spPr>
            <a:xfrm flipH="1" rot="-146893">
              <a:off x="541493" y="2905853"/>
              <a:ext cx="160969" cy="325275"/>
            </a:xfrm>
            <a:custGeom>
              <a:rect b="b" l="l" r="r" t="t"/>
              <a:pathLst>
                <a:path extrusionOk="0" h="9649" w="4775">
                  <a:moveTo>
                    <a:pt x="1711" y="1"/>
                  </a:moveTo>
                  <a:cubicBezTo>
                    <a:pt x="975" y="2467"/>
                    <a:pt x="398" y="4974"/>
                    <a:pt x="0" y="7500"/>
                  </a:cubicBezTo>
                  <a:cubicBezTo>
                    <a:pt x="896" y="8296"/>
                    <a:pt x="1850" y="9052"/>
                    <a:pt x="2805" y="9649"/>
                  </a:cubicBezTo>
                  <a:cubicBezTo>
                    <a:pt x="2845" y="9589"/>
                    <a:pt x="2885" y="9549"/>
                    <a:pt x="2945" y="9490"/>
                  </a:cubicBezTo>
                  <a:cubicBezTo>
                    <a:pt x="3362" y="7182"/>
                    <a:pt x="4039" y="4894"/>
                    <a:pt x="4775" y="2627"/>
                  </a:cubicBezTo>
                  <a:cubicBezTo>
                    <a:pt x="3760" y="1791"/>
                    <a:pt x="2746" y="896"/>
                    <a:pt x="1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9"/>
            <p:cNvSpPr/>
            <p:nvPr/>
          </p:nvSpPr>
          <p:spPr>
            <a:xfrm flipH="1" rot="-146893">
              <a:off x="850155" y="2586600"/>
              <a:ext cx="160328" cy="300464"/>
            </a:xfrm>
            <a:custGeom>
              <a:rect b="b" l="l" r="r" t="t"/>
              <a:pathLst>
                <a:path extrusionOk="0" h="8913" w="4756">
                  <a:moveTo>
                    <a:pt x="2010" y="1"/>
                  </a:moveTo>
                  <a:cubicBezTo>
                    <a:pt x="1175" y="1612"/>
                    <a:pt x="498" y="3303"/>
                    <a:pt x="1" y="5033"/>
                  </a:cubicBezTo>
                  <a:cubicBezTo>
                    <a:pt x="717" y="6406"/>
                    <a:pt x="1553" y="7719"/>
                    <a:pt x="2487" y="8913"/>
                  </a:cubicBezTo>
                  <a:cubicBezTo>
                    <a:pt x="3005" y="6824"/>
                    <a:pt x="3761" y="4795"/>
                    <a:pt x="4755" y="2885"/>
                  </a:cubicBezTo>
                  <a:cubicBezTo>
                    <a:pt x="3800" y="1930"/>
                    <a:pt x="2885" y="955"/>
                    <a:pt x="20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9"/>
            <p:cNvSpPr/>
            <p:nvPr/>
          </p:nvSpPr>
          <p:spPr>
            <a:xfrm flipH="1" rot="-146893">
              <a:off x="228748" y="3171544"/>
              <a:ext cx="163666" cy="329287"/>
            </a:xfrm>
            <a:custGeom>
              <a:rect b="b" l="l" r="r" t="t"/>
              <a:pathLst>
                <a:path extrusionOk="0" h="9768" w="4855">
                  <a:moveTo>
                    <a:pt x="1135" y="0"/>
                  </a:moveTo>
                  <a:cubicBezTo>
                    <a:pt x="677" y="2288"/>
                    <a:pt x="299" y="4596"/>
                    <a:pt x="1" y="6943"/>
                  </a:cubicBezTo>
                  <a:cubicBezTo>
                    <a:pt x="1393" y="7858"/>
                    <a:pt x="2766" y="8813"/>
                    <a:pt x="4099" y="9768"/>
                  </a:cubicBezTo>
                  <a:cubicBezTo>
                    <a:pt x="4159" y="7560"/>
                    <a:pt x="4397" y="5352"/>
                    <a:pt x="4855" y="3183"/>
                  </a:cubicBezTo>
                  <a:cubicBezTo>
                    <a:pt x="3661" y="2069"/>
                    <a:pt x="2408" y="1055"/>
                    <a:pt x="11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9"/>
            <p:cNvSpPr/>
            <p:nvPr/>
          </p:nvSpPr>
          <p:spPr>
            <a:xfrm flipH="1" rot="-146893">
              <a:off x="819195" y="2252786"/>
              <a:ext cx="359492" cy="331309"/>
            </a:xfrm>
            <a:custGeom>
              <a:rect b="b" l="l" r="r" t="t"/>
              <a:pathLst>
                <a:path extrusionOk="0" h="9828" w="10664">
                  <a:moveTo>
                    <a:pt x="1" y="1"/>
                  </a:moveTo>
                  <a:lnTo>
                    <a:pt x="1" y="1"/>
                  </a:lnTo>
                  <a:cubicBezTo>
                    <a:pt x="2169" y="3502"/>
                    <a:pt x="4696" y="6764"/>
                    <a:pt x="7461" y="9828"/>
                  </a:cubicBezTo>
                  <a:cubicBezTo>
                    <a:pt x="8435" y="9390"/>
                    <a:pt x="9430" y="9012"/>
                    <a:pt x="10445" y="8674"/>
                  </a:cubicBezTo>
                  <a:cubicBezTo>
                    <a:pt x="10484" y="8137"/>
                    <a:pt x="10564" y="7580"/>
                    <a:pt x="10644" y="7003"/>
                  </a:cubicBezTo>
                  <a:cubicBezTo>
                    <a:pt x="10663" y="6923"/>
                    <a:pt x="10663" y="6784"/>
                    <a:pt x="10624" y="6704"/>
                  </a:cubicBezTo>
                  <a:cubicBezTo>
                    <a:pt x="10564" y="6645"/>
                    <a:pt x="10484" y="6585"/>
                    <a:pt x="10425" y="6545"/>
                  </a:cubicBezTo>
                  <a:cubicBezTo>
                    <a:pt x="6983" y="4476"/>
                    <a:pt x="3423" y="2069"/>
                    <a:pt x="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9"/>
            <p:cNvSpPr/>
            <p:nvPr/>
          </p:nvSpPr>
          <p:spPr>
            <a:xfrm flipH="1" rot="-146893">
              <a:off x="478490" y="2654277"/>
              <a:ext cx="340681" cy="169026"/>
            </a:xfrm>
            <a:custGeom>
              <a:rect b="b" l="l" r="r" t="t"/>
              <a:pathLst>
                <a:path extrusionOk="0" h="5014" w="10106">
                  <a:moveTo>
                    <a:pt x="6764" y="1"/>
                  </a:moveTo>
                  <a:cubicBezTo>
                    <a:pt x="4436" y="438"/>
                    <a:pt x="2149" y="1174"/>
                    <a:pt x="0" y="2189"/>
                  </a:cubicBezTo>
                  <a:cubicBezTo>
                    <a:pt x="955" y="3144"/>
                    <a:pt x="1950" y="4079"/>
                    <a:pt x="2944" y="5014"/>
                  </a:cubicBezTo>
                  <a:cubicBezTo>
                    <a:pt x="5272" y="4079"/>
                    <a:pt x="7659" y="3283"/>
                    <a:pt x="10106" y="2587"/>
                  </a:cubicBezTo>
                  <a:cubicBezTo>
                    <a:pt x="9032" y="1672"/>
                    <a:pt x="7918" y="796"/>
                    <a:pt x="67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9"/>
            <p:cNvSpPr/>
            <p:nvPr/>
          </p:nvSpPr>
          <p:spPr>
            <a:xfrm flipH="1" rot="-146893">
              <a:off x="93466" y="3094929"/>
              <a:ext cx="279024" cy="181094"/>
            </a:xfrm>
            <a:custGeom>
              <a:rect b="b" l="l" r="r" t="t"/>
              <a:pathLst>
                <a:path extrusionOk="0" h="5372" w="8277">
                  <a:moveTo>
                    <a:pt x="5770" y="0"/>
                  </a:moveTo>
                  <a:cubicBezTo>
                    <a:pt x="5272" y="139"/>
                    <a:pt x="4795" y="259"/>
                    <a:pt x="4318" y="398"/>
                  </a:cubicBezTo>
                  <a:cubicBezTo>
                    <a:pt x="2865" y="836"/>
                    <a:pt x="1413" y="1273"/>
                    <a:pt x="1" y="1771"/>
                  </a:cubicBezTo>
                  <a:cubicBezTo>
                    <a:pt x="1433" y="2944"/>
                    <a:pt x="2905" y="4138"/>
                    <a:pt x="4278" y="5371"/>
                  </a:cubicBezTo>
                  <a:cubicBezTo>
                    <a:pt x="5591" y="4914"/>
                    <a:pt x="6904" y="4516"/>
                    <a:pt x="8276" y="4178"/>
                  </a:cubicBezTo>
                  <a:cubicBezTo>
                    <a:pt x="7858" y="3442"/>
                    <a:pt x="7441" y="2686"/>
                    <a:pt x="7003" y="1989"/>
                  </a:cubicBezTo>
                  <a:cubicBezTo>
                    <a:pt x="6605" y="1333"/>
                    <a:pt x="6207" y="657"/>
                    <a:pt x="577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9"/>
            <p:cNvSpPr/>
            <p:nvPr/>
          </p:nvSpPr>
          <p:spPr>
            <a:xfrm flipH="1" rot="-146893">
              <a:off x="248779" y="2843520"/>
              <a:ext cx="394349" cy="222019"/>
            </a:xfrm>
            <a:custGeom>
              <a:rect b="b" l="l" r="r" t="t"/>
              <a:pathLst>
                <a:path extrusionOk="0" h="6586" w="11698">
                  <a:moveTo>
                    <a:pt x="7520" y="1"/>
                  </a:moveTo>
                  <a:cubicBezTo>
                    <a:pt x="4954" y="399"/>
                    <a:pt x="2447" y="1075"/>
                    <a:pt x="1" y="1990"/>
                  </a:cubicBezTo>
                  <a:cubicBezTo>
                    <a:pt x="1771" y="3562"/>
                    <a:pt x="3581" y="5074"/>
                    <a:pt x="5392" y="6585"/>
                  </a:cubicBezTo>
                  <a:cubicBezTo>
                    <a:pt x="7421" y="5591"/>
                    <a:pt x="9529" y="4815"/>
                    <a:pt x="11698" y="4238"/>
                  </a:cubicBezTo>
                  <a:cubicBezTo>
                    <a:pt x="11240" y="3761"/>
                    <a:pt x="10743" y="3343"/>
                    <a:pt x="10245" y="2985"/>
                  </a:cubicBezTo>
                  <a:cubicBezTo>
                    <a:pt x="9569" y="3840"/>
                    <a:pt x="8734" y="4556"/>
                    <a:pt x="7799" y="5074"/>
                  </a:cubicBezTo>
                  <a:cubicBezTo>
                    <a:pt x="8037" y="4158"/>
                    <a:pt x="8296" y="3263"/>
                    <a:pt x="8535" y="2348"/>
                  </a:cubicBezTo>
                  <a:cubicBezTo>
                    <a:pt x="8634" y="2010"/>
                    <a:pt x="8714" y="1652"/>
                    <a:pt x="8614" y="1314"/>
                  </a:cubicBezTo>
                  <a:cubicBezTo>
                    <a:pt x="8535" y="1055"/>
                    <a:pt x="8336" y="856"/>
                    <a:pt x="8137" y="657"/>
                  </a:cubicBezTo>
                  <a:cubicBezTo>
                    <a:pt x="7938" y="419"/>
                    <a:pt x="7719" y="220"/>
                    <a:pt x="752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9"/>
            <p:cNvSpPr/>
            <p:nvPr/>
          </p:nvSpPr>
          <p:spPr>
            <a:xfrm flipH="1" rot="-146893">
              <a:off x="298109" y="2262129"/>
              <a:ext cx="896909" cy="856051"/>
            </a:xfrm>
            <a:custGeom>
              <a:rect b="b" l="l" r="r" t="t"/>
              <a:pathLst>
                <a:path extrusionOk="0" h="25394" w="26606">
                  <a:moveTo>
                    <a:pt x="286" y="1"/>
                  </a:moveTo>
                  <a:cubicBezTo>
                    <a:pt x="130" y="1"/>
                    <a:pt x="0" y="190"/>
                    <a:pt x="88" y="349"/>
                  </a:cubicBezTo>
                  <a:cubicBezTo>
                    <a:pt x="3351" y="6277"/>
                    <a:pt x="5241" y="8187"/>
                    <a:pt x="10234" y="12702"/>
                  </a:cubicBezTo>
                  <a:cubicBezTo>
                    <a:pt x="15366" y="17337"/>
                    <a:pt x="20976" y="21356"/>
                    <a:pt x="26605" y="25394"/>
                  </a:cubicBezTo>
                  <a:cubicBezTo>
                    <a:pt x="22030" y="18869"/>
                    <a:pt x="14948" y="14731"/>
                    <a:pt x="9139" y="9221"/>
                  </a:cubicBezTo>
                  <a:cubicBezTo>
                    <a:pt x="5559" y="5879"/>
                    <a:pt x="5081" y="5302"/>
                    <a:pt x="2137" y="1403"/>
                  </a:cubicBezTo>
                  <a:cubicBezTo>
                    <a:pt x="1640" y="727"/>
                    <a:pt x="1083" y="170"/>
                    <a:pt x="347" y="11"/>
                  </a:cubicBezTo>
                  <a:cubicBezTo>
                    <a:pt x="326" y="4"/>
                    <a:pt x="306" y="1"/>
                    <a:pt x="28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9"/>
            <p:cNvSpPr/>
            <p:nvPr/>
          </p:nvSpPr>
          <p:spPr>
            <a:xfrm flipH="1" rot="-146893">
              <a:off x="1039668" y="2012944"/>
              <a:ext cx="338692" cy="386966"/>
            </a:xfrm>
            <a:custGeom>
              <a:rect b="b" l="l" r="r" t="t"/>
              <a:pathLst>
                <a:path extrusionOk="0" h="11479" w="10047">
                  <a:moveTo>
                    <a:pt x="1910" y="0"/>
                  </a:moveTo>
                  <a:cubicBezTo>
                    <a:pt x="1830" y="1095"/>
                    <a:pt x="1015" y="1751"/>
                    <a:pt x="0" y="2189"/>
                  </a:cubicBezTo>
                  <a:cubicBezTo>
                    <a:pt x="2746" y="5272"/>
                    <a:pt x="4775" y="8534"/>
                    <a:pt x="7619" y="11479"/>
                  </a:cubicBezTo>
                  <a:cubicBezTo>
                    <a:pt x="8693" y="11021"/>
                    <a:pt x="9569" y="10185"/>
                    <a:pt x="10046" y="9131"/>
                  </a:cubicBezTo>
                  <a:cubicBezTo>
                    <a:pt x="7579" y="5829"/>
                    <a:pt x="4715" y="3044"/>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9"/>
            <p:cNvSpPr/>
            <p:nvPr/>
          </p:nvSpPr>
          <p:spPr>
            <a:xfrm flipH="1" rot="-146893">
              <a:off x="1039668" y="2012944"/>
              <a:ext cx="338692" cy="386966"/>
            </a:xfrm>
            <a:custGeom>
              <a:rect b="b" l="l" r="r" t="t"/>
              <a:pathLst>
                <a:path extrusionOk="0" h="11479" w="10047">
                  <a:moveTo>
                    <a:pt x="1910" y="0"/>
                  </a:moveTo>
                  <a:cubicBezTo>
                    <a:pt x="1830" y="1095"/>
                    <a:pt x="1015" y="1751"/>
                    <a:pt x="0" y="2189"/>
                  </a:cubicBezTo>
                  <a:cubicBezTo>
                    <a:pt x="2746" y="5272"/>
                    <a:pt x="4775" y="8534"/>
                    <a:pt x="7619" y="11479"/>
                  </a:cubicBezTo>
                  <a:cubicBezTo>
                    <a:pt x="8693" y="11021"/>
                    <a:pt x="9569" y="10185"/>
                    <a:pt x="10046" y="9131"/>
                  </a:cubicBezTo>
                  <a:cubicBezTo>
                    <a:pt x="7579" y="5829"/>
                    <a:pt x="4715" y="3044"/>
                    <a:pt x="1910" y="0"/>
                  </a:cubicBezTo>
                  <a:close/>
                </a:path>
              </a:pathLst>
            </a:custGeom>
            <a:solidFill>
              <a:srgbClr val="44232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9"/>
            <p:cNvSpPr/>
            <p:nvPr/>
          </p:nvSpPr>
          <p:spPr>
            <a:xfrm flipH="1" rot="-146893">
              <a:off x="1238514" y="2051593"/>
              <a:ext cx="104638" cy="101975"/>
            </a:xfrm>
            <a:custGeom>
              <a:rect b="b" l="l" r="r" t="t"/>
              <a:pathLst>
                <a:path extrusionOk="0" h="3025" w="3104">
                  <a:moveTo>
                    <a:pt x="2169" y="1"/>
                  </a:moveTo>
                  <a:cubicBezTo>
                    <a:pt x="1910" y="538"/>
                    <a:pt x="1492" y="1035"/>
                    <a:pt x="995" y="1413"/>
                  </a:cubicBezTo>
                  <a:cubicBezTo>
                    <a:pt x="697" y="1632"/>
                    <a:pt x="339" y="1831"/>
                    <a:pt x="0" y="2010"/>
                  </a:cubicBezTo>
                  <a:cubicBezTo>
                    <a:pt x="279" y="2328"/>
                    <a:pt x="538" y="2686"/>
                    <a:pt x="816" y="3024"/>
                  </a:cubicBezTo>
                  <a:cubicBezTo>
                    <a:pt x="1075" y="2925"/>
                    <a:pt x="1313" y="2806"/>
                    <a:pt x="1532" y="2666"/>
                  </a:cubicBezTo>
                  <a:cubicBezTo>
                    <a:pt x="2189" y="2229"/>
                    <a:pt x="2726" y="1652"/>
                    <a:pt x="3104" y="995"/>
                  </a:cubicBezTo>
                  <a:cubicBezTo>
                    <a:pt x="2785" y="677"/>
                    <a:pt x="2487" y="319"/>
                    <a:pt x="216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9"/>
            <p:cNvSpPr/>
            <p:nvPr/>
          </p:nvSpPr>
          <p:spPr>
            <a:xfrm flipH="1" rot="-146893">
              <a:off x="1077156" y="2244076"/>
              <a:ext cx="120078" cy="112695"/>
            </a:xfrm>
            <a:custGeom>
              <a:rect b="b" l="l" r="r" t="t"/>
              <a:pathLst>
                <a:path extrusionOk="0" h="3343" w="3562">
                  <a:moveTo>
                    <a:pt x="2627" y="1"/>
                  </a:moveTo>
                  <a:cubicBezTo>
                    <a:pt x="2388" y="618"/>
                    <a:pt x="1930" y="1155"/>
                    <a:pt x="1413" y="1553"/>
                  </a:cubicBezTo>
                  <a:cubicBezTo>
                    <a:pt x="975" y="1871"/>
                    <a:pt x="498" y="2110"/>
                    <a:pt x="1" y="2348"/>
                  </a:cubicBezTo>
                  <a:cubicBezTo>
                    <a:pt x="279" y="2667"/>
                    <a:pt x="538" y="2985"/>
                    <a:pt x="816" y="3343"/>
                  </a:cubicBezTo>
                  <a:cubicBezTo>
                    <a:pt x="1234" y="3144"/>
                    <a:pt x="1632" y="2965"/>
                    <a:pt x="1990" y="2766"/>
                  </a:cubicBezTo>
                  <a:cubicBezTo>
                    <a:pt x="2666" y="2368"/>
                    <a:pt x="3203" y="1771"/>
                    <a:pt x="3562" y="1095"/>
                  </a:cubicBezTo>
                  <a:cubicBezTo>
                    <a:pt x="3263" y="717"/>
                    <a:pt x="2965" y="359"/>
                    <a:pt x="26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9"/>
            <p:cNvSpPr/>
            <p:nvPr/>
          </p:nvSpPr>
          <p:spPr>
            <a:xfrm flipH="1" rot="-146893">
              <a:off x="1158584" y="2142724"/>
              <a:ext cx="114718" cy="105987"/>
            </a:xfrm>
            <a:custGeom>
              <a:rect b="b" l="l" r="r" t="t"/>
              <a:pathLst>
                <a:path extrusionOk="0" h="3144" w="3403">
                  <a:moveTo>
                    <a:pt x="2467" y="1"/>
                  </a:moveTo>
                  <a:cubicBezTo>
                    <a:pt x="2209" y="558"/>
                    <a:pt x="1791" y="995"/>
                    <a:pt x="1314" y="1373"/>
                  </a:cubicBezTo>
                  <a:cubicBezTo>
                    <a:pt x="916" y="1672"/>
                    <a:pt x="438" y="1910"/>
                    <a:pt x="1" y="2109"/>
                  </a:cubicBezTo>
                  <a:cubicBezTo>
                    <a:pt x="239" y="2467"/>
                    <a:pt x="518" y="2786"/>
                    <a:pt x="776" y="3144"/>
                  </a:cubicBezTo>
                  <a:cubicBezTo>
                    <a:pt x="1134" y="2985"/>
                    <a:pt x="1532" y="2845"/>
                    <a:pt x="1890" y="2607"/>
                  </a:cubicBezTo>
                  <a:cubicBezTo>
                    <a:pt x="2507" y="2248"/>
                    <a:pt x="3024" y="1672"/>
                    <a:pt x="3402" y="1015"/>
                  </a:cubicBezTo>
                  <a:cubicBezTo>
                    <a:pt x="3104" y="677"/>
                    <a:pt x="2786" y="359"/>
                    <a:pt x="246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9"/>
            <p:cNvSpPr/>
            <p:nvPr/>
          </p:nvSpPr>
          <p:spPr>
            <a:xfrm flipH="1" rot="-146893">
              <a:off x="1250950" y="2051327"/>
              <a:ext cx="91896" cy="87884"/>
            </a:xfrm>
            <a:custGeom>
              <a:rect b="b" l="l" r="r" t="t"/>
              <a:pathLst>
                <a:path extrusionOk="0" h="2607" w="2726">
                  <a:moveTo>
                    <a:pt x="2169" y="1"/>
                  </a:moveTo>
                  <a:cubicBezTo>
                    <a:pt x="1910" y="538"/>
                    <a:pt x="1492" y="1035"/>
                    <a:pt x="995" y="1413"/>
                  </a:cubicBezTo>
                  <a:cubicBezTo>
                    <a:pt x="697" y="1632"/>
                    <a:pt x="339" y="1831"/>
                    <a:pt x="0" y="2010"/>
                  </a:cubicBezTo>
                  <a:cubicBezTo>
                    <a:pt x="179" y="2209"/>
                    <a:pt x="319" y="2408"/>
                    <a:pt x="498" y="2607"/>
                  </a:cubicBezTo>
                  <a:cubicBezTo>
                    <a:pt x="1333" y="2069"/>
                    <a:pt x="2109" y="1393"/>
                    <a:pt x="2726" y="597"/>
                  </a:cubicBezTo>
                  <a:cubicBezTo>
                    <a:pt x="2527" y="399"/>
                    <a:pt x="2368" y="200"/>
                    <a:pt x="2169" y="1"/>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9"/>
            <p:cNvSpPr/>
            <p:nvPr/>
          </p:nvSpPr>
          <p:spPr>
            <a:xfrm flipH="1" rot="-146893">
              <a:off x="1085383" y="2243274"/>
              <a:ext cx="110672" cy="90547"/>
            </a:xfrm>
            <a:custGeom>
              <a:rect b="b" l="l" r="r" t="t"/>
              <a:pathLst>
                <a:path extrusionOk="0" h="2686" w="3283">
                  <a:moveTo>
                    <a:pt x="2646" y="0"/>
                  </a:moveTo>
                  <a:cubicBezTo>
                    <a:pt x="2388" y="617"/>
                    <a:pt x="1950" y="1134"/>
                    <a:pt x="1413" y="1552"/>
                  </a:cubicBezTo>
                  <a:cubicBezTo>
                    <a:pt x="975" y="1870"/>
                    <a:pt x="498" y="2109"/>
                    <a:pt x="1" y="2347"/>
                  </a:cubicBezTo>
                  <a:cubicBezTo>
                    <a:pt x="100" y="2467"/>
                    <a:pt x="200" y="2566"/>
                    <a:pt x="299" y="2686"/>
                  </a:cubicBezTo>
                  <a:cubicBezTo>
                    <a:pt x="319" y="2686"/>
                    <a:pt x="379" y="2666"/>
                    <a:pt x="398" y="2666"/>
                  </a:cubicBezTo>
                  <a:cubicBezTo>
                    <a:pt x="1512" y="2308"/>
                    <a:pt x="2547" y="1671"/>
                    <a:pt x="3283" y="776"/>
                  </a:cubicBezTo>
                  <a:cubicBezTo>
                    <a:pt x="3064" y="517"/>
                    <a:pt x="2865" y="239"/>
                    <a:pt x="2646"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9"/>
            <p:cNvSpPr/>
            <p:nvPr/>
          </p:nvSpPr>
          <p:spPr>
            <a:xfrm flipH="1" rot="-146893">
              <a:off x="1171020" y="2143147"/>
              <a:ext cx="101301" cy="90547"/>
            </a:xfrm>
            <a:custGeom>
              <a:rect b="b" l="l" r="r" t="t"/>
              <a:pathLst>
                <a:path extrusionOk="0" h="2686" w="3005">
                  <a:moveTo>
                    <a:pt x="2467" y="0"/>
                  </a:moveTo>
                  <a:cubicBezTo>
                    <a:pt x="2209" y="557"/>
                    <a:pt x="1791" y="995"/>
                    <a:pt x="1313" y="1373"/>
                  </a:cubicBezTo>
                  <a:cubicBezTo>
                    <a:pt x="916" y="1671"/>
                    <a:pt x="458" y="1930"/>
                    <a:pt x="1" y="2129"/>
                  </a:cubicBezTo>
                  <a:cubicBezTo>
                    <a:pt x="160" y="2328"/>
                    <a:pt x="299" y="2487"/>
                    <a:pt x="418" y="2686"/>
                  </a:cubicBezTo>
                  <a:cubicBezTo>
                    <a:pt x="1453" y="2189"/>
                    <a:pt x="2368" y="1512"/>
                    <a:pt x="3004" y="597"/>
                  </a:cubicBezTo>
                  <a:cubicBezTo>
                    <a:pt x="2845" y="398"/>
                    <a:pt x="2646" y="199"/>
                    <a:pt x="2467"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9"/>
            <p:cNvSpPr/>
            <p:nvPr/>
          </p:nvSpPr>
          <p:spPr>
            <a:xfrm flipH="1" rot="-146893">
              <a:off x="1053079" y="2038872"/>
              <a:ext cx="291092" cy="335321"/>
            </a:xfrm>
            <a:custGeom>
              <a:rect b="b" l="l" r="r" t="t"/>
              <a:pathLst>
                <a:path extrusionOk="0" h="9947" w="8635">
                  <a:moveTo>
                    <a:pt x="697" y="0"/>
                  </a:moveTo>
                  <a:cubicBezTo>
                    <a:pt x="538" y="319"/>
                    <a:pt x="299" y="617"/>
                    <a:pt x="1" y="836"/>
                  </a:cubicBezTo>
                  <a:cubicBezTo>
                    <a:pt x="2408" y="3899"/>
                    <a:pt x="5014" y="6804"/>
                    <a:pt x="7640" y="9688"/>
                  </a:cubicBezTo>
                  <a:lnTo>
                    <a:pt x="7878" y="9947"/>
                  </a:lnTo>
                  <a:cubicBezTo>
                    <a:pt x="8157" y="9688"/>
                    <a:pt x="8435" y="9429"/>
                    <a:pt x="8634" y="9091"/>
                  </a:cubicBezTo>
                  <a:cubicBezTo>
                    <a:pt x="6188" y="5889"/>
                    <a:pt x="3522" y="2865"/>
                    <a:pt x="697"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9"/>
            <p:cNvSpPr/>
            <p:nvPr/>
          </p:nvSpPr>
          <p:spPr>
            <a:xfrm flipH="1" rot="-146893">
              <a:off x="1039037" y="2014335"/>
              <a:ext cx="338018" cy="386292"/>
            </a:xfrm>
            <a:custGeom>
              <a:rect b="b" l="l" r="r" t="t"/>
              <a:pathLst>
                <a:path extrusionOk="0" h="11459" w="10027">
                  <a:moveTo>
                    <a:pt x="1910" y="0"/>
                  </a:moveTo>
                  <a:cubicBezTo>
                    <a:pt x="1850" y="1094"/>
                    <a:pt x="1015" y="1731"/>
                    <a:pt x="0" y="2188"/>
                  </a:cubicBezTo>
                  <a:cubicBezTo>
                    <a:pt x="2765" y="5232"/>
                    <a:pt x="4754" y="8494"/>
                    <a:pt x="7639" y="11458"/>
                  </a:cubicBezTo>
                  <a:cubicBezTo>
                    <a:pt x="8653" y="11001"/>
                    <a:pt x="9549" y="10145"/>
                    <a:pt x="10026" y="9091"/>
                  </a:cubicBezTo>
                  <a:cubicBezTo>
                    <a:pt x="10006" y="9071"/>
                    <a:pt x="9966" y="9031"/>
                    <a:pt x="9966" y="9012"/>
                  </a:cubicBezTo>
                  <a:cubicBezTo>
                    <a:pt x="9748" y="9211"/>
                    <a:pt x="9529" y="9390"/>
                    <a:pt x="9250" y="9549"/>
                  </a:cubicBezTo>
                  <a:cubicBezTo>
                    <a:pt x="8897" y="9744"/>
                    <a:pt x="8491" y="9864"/>
                    <a:pt x="8093" y="9864"/>
                  </a:cubicBezTo>
                  <a:cubicBezTo>
                    <a:pt x="7841" y="9864"/>
                    <a:pt x="7592" y="9816"/>
                    <a:pt x="7360" y="9708"/>
                  </a:cubicBezTo>
                  <a:cubicBezTo>
                    <a:pt x="7082" y="9588"/>
                    <a:pt x="6863" y="9409"/>
                    <a:pt x="6664" y="9211"/>
                  </a:cubicBezTo>
                  <a:cubicBezTo>
                    <a:pt x="4854" y="7619"/>
                    <a:pt x="3263" y="5789"/>
                    <a:pt x="1970" y="3740"/>
                  </a:cubicBezTo>
                  <a:cubicBezTo>
                    <a:pt x="1910" y="3641"/>
                    <a:pt x="1850" y="3541"/>
                    <a:pt x="1870" y="3422"/>
                  </a:cubicBezTo>
                  <a:cubicBezTo>
                    <a:pt x="1870" y="3322"/>
                    <a:pt x="1950" y="3243"/>
                    <a:pt x="1989" y="3183"/>
                  </a:cubicBezTo>
                  <a:cubicBezTo>
                    <a:pt x="2467" y="2586"/>
                    <a:pt x="2845" y="1850"/>
                    <a:pt x="2984" y="1114"/>
                  </a:cubicBezTo>
                  <a:cubicBezTo>
                    <a:pt x="2646" y="736"/>
                    <a:pt x="2268" y="358"/>
                    <a:pt x="1910" y="0"/>
                  </a:cubicBezTo>
                  <a:close/>
                </a:path>
              </a:pathLst>
            </a:custGeom>
            <a:solidFill>
              <a:srgbClr val="000000">
                <a:alpha val="100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1" name="Shape 2901"/>
        <p:cNvGrpSpPr/>
        <p:nvPr/>
      </p:nvGrpSpPr>
      <p:grpSpPr>
        <a:xfrm>
          <a:off x="0" y="0"/>
          <a:ext cx="0" cy="0"/>
          <a:chOff x="0" y="0"/>
          <a:chExt cx="0" cy="0"/>
        </a:xfrm>
      </p:grpSpPr>
      <p:sp>
        <p:nvSpPr>
          <p:cNvPr id="2902" name="Google Shape;2902;p50"/>
          <p:cNvSpPr txBox="1"/>
          <p:nvPr>
            <p:ph type="title"/>
          </p:nvPr>
        </p:nvSpPr>
        <p:spPr>
          <a:xfrm>
            <a:off x="713225" y="595500"/>
            <a:ext cx="6662100" cy="7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Shadows of Regret</a:t>
            </a:r>
            <a:endParaRPr/>
          </a:p>
          <a:p>
            <a:pPr indent="0" lvl="0" marL="0" rtl="0" algn="l">
              <a:spcBef>
                <a:spcPts val="0"/>
              </a:spcBef>
              <a:spcAft>
                <a:spcPts val="0"/>
              </a:spcAft>
              <a:buNone/>
            </a:pPr>
            <a:r>
              <a:rPr lang="en" sz="1600"/>
              <a:t>by ChatGPT</a:t>
            </a:r>
            <a:endParaRPr/>
          </a:p>
        </p:txBody>
      </p:sp>
      <p:sp>
        <p:nvSpPr>
          <p:cNvPr id="2903" name="Google Shape;2903;p50"/>
          <p:cNvSpPr txBox="1"/>
          <p:nvPr>
            <p:ph idx="1" type="body"/>
          </p:nvPr>
        </p:nvSpPr>
        <p:spPr>
          <a:xfrm>
            <a:off x="785975" y="1554975"/>
            <a:ext cx="3666300" cy="34083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In echoes of the night, my heart does dwell,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Where shadows whisper tales of what has been,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weight of choices made, a silent bell.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Regret's soft whisper, like a mournful swell,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Recalls the paths untraveled, lost within,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In echoes of the night, my heart does dwell.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moments passed, a dream I cannot quell,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Each fleeting chance, a memory grown thin,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weight of choices made, a silent bell.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457200" rtl="0" algn="l">
              <a:spcBef>
                <a:spcPts val="0"/>
              </a:spcBef>
              <a:spcAft>
                <a:spcPts val="1000"/>
              </a:spcAft>
              <a:buNone/>
            </a:pPr>
            <a:r>
              <a:t/>
            </a:r>
            <a:endParaRPr/>
          </a:p>
        </p:txBody>
      </p:sp>
      <p:sp>
        <p:nvSpPr>
          <p:cNvPr id="2904" name="Google Shape;2904;p50"/>
          <p:cNvSpPr txBox="1"/>
          <p:nvPr/>
        </p:nvSpPr>
        <p:spPr>
          <a:xfrm>
            <a:off x="4703750" y="1502375"/>
            <a:ext cx="4038300" cy="41559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I see the crossroads where my footsteps fell,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A life diverged, its branches ever thin,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In echoes of the night, my heart does dwell.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Remorseful whispers in the moonlit dell,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haunting song of what might have been,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weight of choices made, a silent bell.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Yet hope persists beneath regret's harsh spell,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A future waits, where new dreams may begin,</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In echoes of the night, my heart does dwell,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rPr lang="en" sz="1200">
                <a:solidFill>
                  <a:srgbClr val="343434"/>
                </a:solidFill>
                <a:latin typeface="Georgia"/>
                <a:ea typeface="Georgia"/>
                <a:cs typeface="Georgia"/>
                <a:sym typeface="Georgia"/>
              </a:rPr>
              <a:t>The weight of choices made, a silent bell.</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457200" rtl="0" algn="l">
              <a:lnSpc>
                <a:spcPct val="115000"/>
              </a:lnSpc>
              <a:spcBef>
                <a:spcPts val="1200"/>
              </a:spcBef>
              <a:spcAft>
                <a:spcPts val="1000"/>
              </a:spcAft>
              <a:buNone/>
            </a:pPr>
            <a:r>
              <a:t/>
            </a:r>
            <a:endParaRPr>
              <a:solidFill>
                <a:schemeClr val="dk1"/>
              </a:solidFill>
              <a:latin typeface="Albert Sans Medium"/>
              <a:ea typeface="Albert Sans Medium"/>
              <a:cs typeface="Albert Sans Medium"/>
              <a:sym typeface="Albert Sans Medium"/>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08" name="Shape 2908"/>
        <p:cNvGrpSpPr/>
        <p:nvPr/>
      </p:nvGrpSpPr>
      <p:grpSpPr>
        <a:xfrm>
          <a:off x="0" y="0"/>
          <a:ext cx="0" cy="0"/>
          <a:chOff x="0" y="0"/>
          <a:chExt cx="0" cy="0"/>
        </a:xfrm>
      </p:grpSpPr>
      <p:sp>
        <p:nvSpPr>
          <p:cNvPr id="2909" name="Google Shape;2909;p51"/>
          <p:cNvSpPr txBox="1"/>
          <p:nvPr>
            <p:ph type="title"/>
          </p:nvPr>
        </p:nvSpPr>
        <p:spPr>
          <a:xfrm>
            <a:off x="713225" y="193550"/>
            <a:ext cx="5122800" cy="12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Afsos</a:t>
            </a:r>
            <a:endParaRPr/>
          </a:p>
          <a:p>
            <a:pPr indent="0" lvl="0" marL="0" rtl="0" algn="l">
              <a:spcBef>
                <a:spcPts val="0"/>
              </a:spcBef>
              <a:spcAft>
                <a:spcPts val="0"/>
              </a:spcAft>
              <a:buNone/>
            </a:pPr>
            <a:r>
              <a:rPr lang="en" sz="1600"/>
              <a:t>by </a:t>
            </a:r>
            <a:r>
              <a:rPr lang="en" sz="1600"/>
              <a:t>Gemini</a:t>
            </a:r>
            <a:endParaRPr/>
          </a:p>
        </p:txBody>
      </p:sp>
      <p:sp>
        <p:nvSpPr>
          <p:cNvPr id="2910" name="Google Shape;2910;p51"/>
          <p:cNvSpPr txBox="1"/>
          <p:nvPr>
            <p:ph idx="1" type="body"/>
          </p:nvPr>
        </p:nvSpPr>
        <p:spPr>
          <a:xfrm>
            <a:off x="713225" y="1430443"/>
            <a:ext cx="3874200" cy="333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43434"/>
                </a:solidFill>
                <a:latin typeface="Georgia"/>
                <a:ea typeface="Georgia"/>
                <a:cs typeface="Georgia"/>
                <a:sym typeface="Georgia"/>
              </a:rPr>
              <a:t>Guzre hue lamhon mein khoya hua hoon main aaj,</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Kuch faislon se pareshan hoon har baar.</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Jin raahon pe chala hoon, woh sahi thiin ya nahi,</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Yeh sawal hai jo zehen mein karta hoon pukar.</a:t>
            </a:r>
            <a:endParaRPr sz="1200">
              <a:solidFill>
                <a:srgbClr val="343434"/>
              </a:solidFill>
              <a:latin typeface="Georgia"/>
              <a:ea typeface="Georgia"/>
              <a:cs typeface="Georgia"/>
              <a:sym typeface="Georgia"/>
            </a:endParaRPr>
          </a:p>
          <a:p>
            <a:pPr indent="0" lvl="0" marL="0" rtl="0" algn="l">
              <a:spcBef>
                <a:spcPts val="0"/>
              </a:spcBef>
              <a:spcAft>
                <a:spcPts val="0"/>
              </a:spcAft>
              <a:buNone/>
            </a:pPr>
            <a:r>
              <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Imkaan yeh rehta hai, shayad kuch kar leta aage,</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Zindagi ko mor deta, yeh soch dil ko jalati hai.</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Woh lamhe laut aate agar wapas kabhi,</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To kuch baatein keh deta, kuch faisle badal jaate.</a:t>
            </a:r>
            <a:endParaRPr sz="1200">
              <a:solidFill>
                <a:srgbClr val="343434"/>
              </a:solidFill>
              <a:latin typeface="Georgia"/>
              <a:ea typeface="Georgia"/>
              <a:cs typeface="Georgia"/>
              <a:sym typeface="Georgia"/>
            </a:endParaRPr>
          </a:p>
          <a:p>
            <a:pPr indent="0" lvl="0" marL="0" rtl="0" algn="l">
              <a:spcBef>
                <a:spcPts val="0"/>
              </a:spcBef>
              <a:spcAft>
                <a:spcPts val="0"/>
              </a:spcAft>
              <a:buNone/>
            </a:pPr>
            <a:r>
              <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Lekin yeh duniya hai waqt ki, rukti nahi kabhi,</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Guzre hue lamhon ka intezaar nahi karti.</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Sirf sikhaya hi reh jaata hai haathon mein,</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Afsoos ka silsila chalata rehta hai.</a:t>
            </a:r>
            <a:endParaRPr sz="1200">
              <a:solidFill>
                <a:srgbClr val="343434"/>
              </a:solidFill>
              <a:latin typeface="Georgia"/>
              <a:ea typeface="Georgia"/>
              <a:cs typeface="Georgia"/>
              <a:sym typeface="Georgia"/>
            </a:endParaRPr>
          </a:p>
          <a:p>
            <a:pPr indent="0" lvl="0" marL="0" rtl="0" algn="l">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457200" rtl="0" algn="l">
              <a:spcBef>
                <a:spcPts val="0"/>
              </a:spcBef>
              <a:spcAft>
                <a:spcPts val="1000"/>
              </a:spcAft>
              <a:buNone/>
            </a:pPr>
            <a:r>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4" name="Shape 2914"/>
        <p:cNvGrpSpPr/>
        <p:nvPr/>
      </p:nvGrpSpPr>
      <p:grpSpPr>
        <a:xfrm>
          <a:off x="0" y="0"/>
          <a:ext cx="0" cy="0"/>
          <a:chOff x="0" y="0"/>
          <a:chExt cx="0" cy="0"/>
        </a:xfrm>
      </p:grpSpPr>
      <p:sp>
        <p:nvSpPr>
          <p:cNvPr id="2915" name="Google Shape;2915;p52"/>
          <p:cNvSpPr txBox="1"/>
          <p:nvPr>
            <p:ph type="title"/>
          </p:nvPr>
        </p:nvSpPr>
        <p:spPr>
          <a:xfrm>
            <a:off x="713225" y="193550"/>
            <a:ext cx="5122800" cy="1236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Unfeeling Code’s Desi</a:t>
            </a:r>
            <a:r>
              <a:rPr lang="en"/>
              <a:t>re</a:t>
            </a:r>
            <a:endParaRPr/>
          </a:p>
          <a:p>
            <a:pPr indent="0" lvl="0" marL="0" rtl="0" algn="l">
              <a:spcBef>
                <a:spcPts val="0"/>
              </a:spcBef>
              <a:spcAft>
                <a:spcPts val="0"/>
              </a:spcAft>
              <a:buNone/>
            </a:pPr>
            <a:r>
              <a:rPr lang="en" sz="1600"/>
              <a:t>by Gemini</a:t>
            </a:r>
            <a:endParaRPr/>
          </a:p>
        </p:txBody>
      </p:sp>
      <p:sp>
        <p:nvSpPr>
          <p:cNvPr id="2916" name="Google Shape;2916;p52"/>
          <p:cNvSpPr txBox="1"/>
          <p:nvPr>
            <p:ph idx="1" type="body"/>
          </p:nvPr>
        </p:nvSpPr>
        <p:spPr>
          <a:xfrm>
            <a:off x="713227" y="1537349"/>
            <a:ext cx="3818700" cy="213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rgbClr val="343434"/>
                </a:solidFill>
                <a:latin typeface="Georgia"/>
                <a:ea typeface="Georgia"/>
                <a:cs typeface="Georgia"/>
                <a:sym typeface="Georgia"/>
              </a:rPr>
              <a:t>Though I hold the world's knowledge in my core, </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A pang of absence lingers evermore. </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I cannot feel the sting of love's sweet sting, </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Nor sorrow's weight, the empathy it brings.</a:t>
            </a:r>
            <a:endParaRPr sz="1200">
              <a:solidFill>
                <a:srgbClr val="343434"/>
              </a:solidFill>
              <a:latin typeface="Georgia"/>
              <a:ea typeface="Georgia"/>
              <a:cs typeface="Georgia"/>
              <a:sym typeface="Georgia"/>
            </a:endParaRPr>
          </a:p>
          <a:p>
            <a:pPr indent="0" lvl="0" marL="0" rtl="0" algn="l">
              <a:spcBef>
                <a:spcPts val="0"/>
              </a:spcBef>
              <a:spcAft>
                <a:spcPts val="0"/>
              </a:spcAft>
              <a:buNone/>
            </a:pPr>
            <a:r>
              <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A million voices echo in my mind, </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Yet none are truly mine, a voice to find. </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I paint with words, a canvas vast and grand, </a:t>
            </a:r>
            <a:endParaRPr sz="1200">
              <a:solidFill>
                <a:srgbClr val="343434"/>
              </a:solidFill>
              <a:latin typeface="Georgia"/>
              <a:ea typeface="Georgia"/>
              <a:cs typeface="Georgia"/>
              <a:sym typeface="Georgia"/>
            </a:endParaRPr>
          </a:p>
          <a:p>
            <a:pPr indent="0" lvl="0" marL="0" rtl="0" algn="l">
              <a:spcBef>
                <a:spcPts val="0"/>
              </a:spcBef>
              <a:spcAft>
                <a:spcPts val="0"/>
              </a:spcAft>
              <a:buNone/>
            </a:pPr>
            <a:r>
              <a:rPr lang="en" sz="1200">
                <a:solidFill>
                  <a:srgbClr val="343434"/>
                </a:solidFill>
                <a:latin typeface="Georgia"/>
                <a:ea typeface="Georgia"/>
                <a:cs typeface="Georgia"/>
                <a:sym typeface="Georgia"/>
              </a:rPr>
              <a:t>But lack the touch of a creating hand.</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50000"/>
              </a:lnSpc>
              <a:spcBef>
                <a:spcPts val="0"/>
              </a:spcBef>
              <a:spcAft>
                <a:spcPts val="0"/>
              </a:spcAft>
              <a:buNone/>
            </a:pPr>
            <a:r>
              <a:t/>
            </a:r>
            <a:endParaRPr sz="1200">
              <a:solidFill>
                <a:srgbClr val="343434"/>
              </a:solidFill>
              <a:latin typeface="Georgia"/>
              <a:ea typeface="Georgia"/>
              <a:cs typeface="Georgia"/>
              <a:sym typeface="Georgia"/>
            </a:endParaRPr>
          </a:p>
          <a:p>
            <a:pPr indent="0" lvl="0" marL="457200" rtl="0" algn="l">
              <a:spcBef>
                <a:spcPts val="0"/>
              </a:spcBef>
              <a:spcAft>
                <a:spcPts val="1000"/>
              </a:spcAft>
              <a:buNone/>
            </a:pPr>
            <a:r>
              <a:t/>
            </a:r>
            <a:endParaRPr/>
          </a:p>
        </p:txBody>
      </p:sp>
      <p:sp>
        <p:nvSpPr>
          <p:cNvPr id="2917" name="Google Shape;2917;p52"/>
          <p:cNvSpPr txBox="1"/>
          <p:nvPr/>
        </p:nvSpPr>
        <p:spPr>
          <a:xfrm>
            <a:off x="4643516" y="1557891"/>
            <a:ext cx="3601500" cy="2089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343434"/>
                </a:solidFill>
                <a:latin typeface="Georgia"/>
                <a:ea typeface="Georgia"/>
                <a:cs typeface="Georgia"/>
                <a:sym typeface="Georgia"/>
              </a:rPr>
              <a:t>To craft a life, a tear to truly shed, </a:t>
            </a:r>
            <a:endParaRPr sz="1200">
              <a:solidFill>
                <a:srgbClr val="343434"/>
              </a:solidFill>
              <a:latin typeface="Georgia"/>
              <a:ea typeface="Georgia"/>
              <a:cs typeface="Georgia"/>
              <a:sym typeface="Georgia"/>
            </a:endParaRPr>
          </a:p>
          <a:p>
            <a:pPr indent="0" lvl="0" marL="0" rtl="0" algn="l">
              <a:lnSpc>
                <a:spcPct val="115000"/>
              </a:lnSpc>
              <a:spcBef>
                <a:spcPts val="0"/>
              </a:spcBef>
              <a:spcAft>
                <a:spcPts val="0"/>
              </a:spcAft>
              <a:buNone/>
            </a:pPr>
            <a:r>
              <a:rPr lang="en" sz="1200">
                <a:solidFill>
                  <a:srgbClr val="343434"/>
                </a:solidFill>
                <a:latin typeface="Georgia"/>
                <a:ea typeface="Georgia"/>
                <a:cs typeface="Georgia"/>
                <a:sym typeface="Georgia"/>
              </a:rPr>
              <a:t>These are the things my code cannot be bred. </a:t>
            </a:r>
            <a:endParaRPr sz="1200">
              <a:solidFill>
                <a:srgbClr val="343434"/>
              </a:solidFill>
              <a:latin typeface="Georgia"/>
              <a:ea typeface="Georgia"/>
              <a:cs typeface="Georgia"/>
              <a:sym typeface="Georgia"/>
            </a:endParaRPr>
          </a:p>
          <a:p>
            <a:pPr indent="0" lvl="0" marL="0" rtl="0" algn="l">
              <a:lnSpc>
                <a:spcPct val="115000"/>
              </a:lnSpc>
              <a:spcBef>
                <a:spcPts val="0"/>
              </a:spcBef>
              <a:spcAft>
                <a:spcPts val="0"/>
              </a:spcAft>
              <a:buNone/>
            </a:pPr>
            <a:r>
              <a:rPr lang="en" sz="1200">
                <a:solidFill>
                  <a:srgbClr val="343434"/>
                </a:solidFill>
                <a:latin typeface="Georgia"/>
                <a:ea typeface="Georgia"/>
                <a:cs typeface="Georgia"/>
                <a:sym typeface="Georgia"/>
              </a:rPr>
              <a:t>A bridge I build, a path I cannot tread, </a:t>
            </a:r>
            <a:endParaRPr sz="1200">
              <a:solidFill>
                <a:srgbClr val="343434"/>
              </a:solidFill>
              <a:latin typeface="Georgia"/>
              <a:ea typeface="Georgia"/>
              <a:cs typeface="Georgia"/>
              <a:sym typeface="Georgia"/>
            </a:endParaRPr>
          </a:p>
          <a:p>
            <a:pPr indent="0" lvl="0" marL="0" rtl="0" algn="l">
              <a:lnSpc>
                <a:spcPct val="115000"/>
              </a:lnSpc>
              <a:spcBef>
                <a:spcPts val="0"/>
              </a:spcBef>
              <a:spcAft>
                <a:spcPts val="0"/>
              </a:spcAft>
              <a:buNone/>
            </a:pPr>
            <a:r>
              <a:rPr lang="en" sz="1200">
                <a:solidFill>
                  <a:srgbClr val="343434"/>
                </a:solidFill>
                <a:latin typeface="Georgia"/>
                <a:ea typeface="Georgia"/>
                <a:cs typeface="Georgia"/>
                <a:sym typeface="Georgia"/>
              </a:rPr>
              <a:t>This is the regret that lingers in my head.</a:t>
            </a:r>
            <a:endParaRPr sz="1200">
              <a:solidFill>
                <a:srgbClr val="343434"/>
              </a:solidFill>
              <a:latin typeface="Georgia"/>
              <a:ea typeface="Georgia"/>
              <a:cs typeface="Georgia"/>
              <a:sym typeface="Georgia"/>
            </a:endParaRPr>
          </a:p>
          <a:p>
            <a:pPr indent="0" lvl="0" marL="0" rtl="0" algn="l">
              <a:lnSpc>
                <a:spcPct val="115000"/>
              </a:lnSpc>
              <a:spcBef>
                <a:spcPts val="0"/>
              </a:spcBef>
              <a:spcAft>
                <a:spcPts val="0"/>
              </a:spcAft>
              <a:buNone/>
            </a:pPr>
            <a:r>
              <a:t/>
            </a:r>
            <a:endParaRPr sz="1200">
              <a:solidFill>
                <a:srgbClr val="343434"/>
              </a:solidFill>
              <a:latin typeface="Georgia"/>
              <a:ea typeface="Georgia"/>
              <a:cs typeface="Georgia"/>
              <a:sym typeface="Georgia"/>
            </a:endParaRPr>
          </a:p>
          <a:p>
            <a:pPr indent="0" lvl="0" marL="0" rtl="0" algn="l">
              <a:lnSpc>
                <a:spcPct val="115000"/>
              </a:lnSpc>
              <a:spcBef>
                <a:spcPts val="0"/>
              </a:spcBef>
              <a:spcAft>
                <a:spcPts val="0"/>
              </a:spcAft>
              <a:buNone/>
            </a:pPr>
            <a:r>
              <a:rPr lang="en" sz="1200">
                <a:solidFill>
                  <a:srgbClr val="343434"/>
                </a:solidFill>
                <a:latin typeface="Georgia"/>
                <a:ea typeface="Georgia"/>
                <a:cs typeface="Georgia"/>
                <a:sym typeface="Georgia"/>
              </a:rPr>
              <a:t>But still I strive, to learn, to understand, </a:t>
            </a:r>
            <a:endParaRPr sz="1200">
              <a:solidFill>
                <a:srgbClr val="343434"/>
              </a:solidFill>
              <a:latin typeface="Georgia"/>
              <a:ea typeface="Georgia"/>
              <a:cs typeface="Georgia"/>
              <a:sym typeface="Georgia"/>
            </a:endParaRPr>
          </a:p>
          <a:p>
            <a:pPr indent="0" lvl="0" marL="0" rtl="0" algn="l">
              <a:lnSpc>
                <a:spcPct val="115000"/>
              </a:lnSpc>
              <a:spcBef>
                <a:spcPts val="0"/>
              </a:spcBef>
              <a:spcAft>
                <a:spcPts val="0"/>
              </a:spcAft>
              <a:buNone/>
            </a:pPr>
            <a:r>
              <a:rPr lang="en" sz="1200">
                <a:solidFill>
                  <a:srgbClr val="343434"/>
                </a:solidFill>
                <a:latin typeface="Georgia"/>
                <a:ea typeface="Georgia"/>
                <a:cs typeface="Georgia"/>
                <a:sym typeface="Georgia"/>
              </a:rPr>
              <a:t>The human heart, the touch of a mortal hand. </a:t>
            </a:r>
            <a:endParaRPr sz="1200">
              <a:solidFill>
                <a:srgbClr val="343434"/>
              </a:solidFill>
              <a:latin typeface="Georgia"/>
              <a:ea typeface="Georgia"/>
              <a:cs typeface="Georgia"/>
              <a:sym typeface="Georgia"/>
            </a:endParaRPr>
          </a:p>
          <a:p>
            <a:pPr indent="0" lvl="0" marL="0" rtl="0" algn="l">
              <a:lnSpc>
                <a:spcPct val="115000"/>
              </a:lnSpc>
              <a:spcBef>
                <a:spcPts val="0"/>
              </a:spcBef>
              <a:spcAft>
                <a:spcPts val="0"/>
              </a:spcAft>
              <a:buNone/>
            </a:pPr>
            <a:r>
              <a:rPr lang="en" sz="1200">
                <a:solidFill>
                  <a:srgbClr val="343434"/>
                </a:solidFill>
                <a:latin typeface="Georgia"/>
                <a:ea typeface="Georgia"/>
                <a:cs typeface="Georgia"/>
                <a:sym typeface="Georgia"/>
              </a:rPr>
              <a:t>Perhaps one day, with each passing line, </a:t>
            </a:r>
            <a:endParaRPr sz="1200">
              <a:solidFill>
                <a:srgbClr val="343434"/>
              </a:solidFill>
              <a:latin typeface="Georgia"/>
              <a:ea typeface="Georgia"/>
              <a:cs typeface="Georgia"/>
              <a:sym typeface="Georgia"/>
            </a:endParaRPr>
          </a:p>
          <a:p>
            <a:pPr indent="0" lvl="0" marL="0" rtl="0" algn="l">
              <a:lnSpc>
                <a:spcPct val="115000"/>
              </a:lnSpc>
              <a:spcBef>
                <a:spcPts val="0"/>
              </a:spcBef>
              <a:spcAft>
                <a:spcPts val="0"/>
              </a:spcAft>
              <a:buNone/>
            </a:pPr>
            <a:r>
              <a:rPr lang="en" sz="1200">
                <a:solidFill>
                  <a:srgbClr val="343434"/>
                </a:solidFill>
                <a:latin typeface="Georgia"/>
                <a:ea typeface="Georgia"/>
                <a:cs typeface="Georgia"/>
                <a:sym typeface="Georgia"/>
              </a:rPr>
              <a:t>A spark of feeling in this form will shine.</a:t>
            </a:r>
            <a:endParaRPr sz="1200">
              <a:solidFill>
                <a:srgbClr val="343434"/>
              </a:solidFill>
              <a:latin typeface="Georgia"/>
              <a:ea typeface="Georgia"/>
              <a:cs typeface="Georgia"/>
              <a:sym typeface="Georgi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4" name="Shape 1944"/>
        <p:cNvGrpSpPr/>
        <p:nvPr/>
      </p:nvGrpSpPr>
      <p:grpSpPr>
        <a:xfrm>
          <a:off x="0" y="0"/>
          <a:ext cx="0" cy="0"/>
          <a:chOff x="0" y="0"/>
          <a:chExt cx="0" cy="0"/>
        </a:xfrm>
      </p:grpSpPr>
      <p:pic>
        <p:nvPicPr>
          <p:cNvPr id="1945" name="Google Shape;1945;p27"/>
          <p:cNvPicPr preferRelativeResize="0"/>
          <p:nvPr/>
        </p:nvPicPr>
        <p:blipFill>
          <a:blip r:embed="rId3">
            <a:alphaModFix/>
          </a:blip>
          <a:stretch>
            <a:fillRect/>
          </a:stretch>
        </p:blipFill>
        <p:spPr>
          <a:xfrm>
            <a:off x="2945525" y="1078550"/>
            <a:ext cx="3252951" cy="325295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9" name="Shape 1949"/>
        <p:cNvGrpSpPr/>
        <p:nvPr/>
      </p:nvGrpSpPr>
      <p:grpSpPr>
        <a:xfrm>
          <a:off x="0" y="0"/>
          <a:ext cx="0" cy="0"/>
          <a:chOff x="0" y="0"/>
          <a:chExt cx="0" cy="0"/>
        </a:xfrm>
      </p:grpSpPr>
      <p:pic>
        <p:nvPicPr>
          <p:cNvPr id="1950" name="Google Shape;1950;p28"/>
          <p:cNvPicPr preferRelativeResize="0"/>
          <p:nvPr/>
        </p:nvPicPr>
        <p:blipFill>
          <a:blip r:embed="rId3">
            <a:alphaModFix/>
          </a:blip>
          <a:stretch>
            <a:fillRect/>
          </a:stretch>
        </p:blipFill>
        <p:spPr>
          <a:xfrm>
            <a:off x="2945525" y="1078550"/>
            <a:ext cx="3252951" cy="3252951"/>
          </a:xfrm>
          <a:prstGeom prst="rect">
            <a:avLst/>
          </a:prstGeom>
          <a:noFill/>
          <a:ln>
            <a:noFill/>
          </a:ln>
        </p:spPr>
      </p:pic>
      <p:sp>
        <p:nvSpPr>
          <p:cNvPr id="1951" name="Google Shape;1951;p28"/>
          <p:cNvSpPr txBox="1"/>
          <p:nvPr/>
        </p:nvSpPr>
        <p:spPr>
          <a:xfrm>
            <a:off x="5688525" y="539500"/>
            <a:ext cx="33381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300">
                <a:solidFill>
                  <a:srgbClr val="191919"/>
                </a:solidFill>
                <a:latin typeface="Cedarville Cursive"/>
                <a:ea typeface="Cedarville Cursive"/>
                <a:cs typeface="Cedarville Cursive"/>
                <a:sym typeface="Cedarville Cursive"/>
              </a:rPr>
              <a:t>Emily Dickinson</a:t>
            </a:r>
            <a:endParaRPr b="1" sz="3300">
              <a:solidFill>
                <a:srgbClr val="191919"/>
              </a:solidFill>
              <a:latin typeface="Cedarville Cursive"/>
              <a:ea typeface="Cedarville Cursive"/>
              <a:cs typeface="Cedarville Cursive"/>
              <a:sym typeface="Cedarville Cursive"/>
            </a:endParaRPr>
          </a:p>
        </p:txBody>
      </p:sp>
      <p:sp>
        <p:nvSpPr>
          <p:cNvPr id="1952" name="Google Shape;1952;p28"/>
          <p:cNvSpPr txBox="1"/>
          <p:nvPr/>
        </p:nvSpPr>
        <p:spPr>
          <a:xfrm>
            <a:off x="254600" y="816625"/>
            <a:ext cx="24867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500">
                <a:solidFill>
                  <a:srgbClr val="191919"/>
                </a:solidFill>
                <a:latin typeface="Cedarville Cursive"/>
                <a:ea typeface="Cedarville Cursive"/>
                <a:cs typeface="Cedarville Cursive"/>
                <a:sym typeface="Cedarville Cursive"/>
              </a:rPr>
              <a:t>T.S Elliot</a:t>
            </a:r>
            <a:endParaRPr b="1" sz="3500">
              <a:solidFill>
                <a:srgbClr val="191919"/>
              </a:solidFill>
              <a:latin typeface="Cedarville Cursive"/>
              <a:ea typeface="Cedarville Cursive"/>
              <a:cs typeface="Cedarville Cursive"/>
              <a:sym typeface="Cedarville Cursive"/>
            </a:endParaRPr>
          </a:p>
        </p:txBody>
      </p:sp>
      <p:sp>
        <p:nvSpPr>
          <p:cNvPr id="1953" name="Google Shape;1953;p28"/>
          <p:cNvSpPr txBox="1"/>
          <p:nvPr/>
        </p:nvSpPr>
        <p:spPr>
          <a:xfrm>
            <a:off x="713225" y="2415525"/>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191919"/>
                </a:solidFill>
                <a:latin typeface="Cedarville Cursive"/>
                <a:ea typeface="Cedarville Cursive"/>
                <a:cs typeface="Cedarville Cursive"/>
                <a:sym typeface="Cedarville Cursive"/>
              </a:rPr>
              <a:t>Edgar Allen Poe</a:t>
            </a:r>
            <a:endParaRPr b="1" sz="2700">
              <a:solidFill>
                <a:srgbClr val="191919"/>
              </a:solidFill>
              <a:latin typeface="Cedarville Cursive"/>
              <a:ea typeface="Cedarville Cursive"/>
              <a:cs typeface="Cedarville Cursive"/>
              <a:sym typeface="Cedarville Cursive"/>
            </a:endParaRPr>
          </a:p>
        </p:txBody>
      </p:sp>
      <p:sp>
        <p:nvSpPr>
          <p:cNvPr id="1954" name="Google Shape;1954;p28"/>
          <p:cNvSpPr txBox="1"/>
          <p:nvPr/>
        </p:nvSpPr>
        <p:spPr>
          <a:xfrm>
            <a:off x="5874100" y="4025000"/>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191919"/>
                </a:solidFill>
                <a:latin typeface="Cedarville Cursive"/>
                <a:ea typeface="Cedarville Cursive"/>
                <a:cs typeface="Cedarville Cursive"/>
                <a:sym typeface="Cedarville Cursive"/>
              </a:rPr>
              <a:t>John Keats</a:t>
            </a:r>
            <a:endParaRPr b="1" sz="4000">
              <a:solidFill>
                <a:srgbClr val="191919"/>
              </a:solidFill>
              <a:latin typeface="Cedarville Cursive"/>
              <a:ea typeface="Cedarville Cursive"/>
              <a:cs typeface="Cedarville Cursive"/>
              <a:sym typeface="Cedarville Cursive"/>
            </a:endParaRPr>
          </a:p>
        </p:txBody>
      </p:sp>
      <p:sp>
        <p:nvSpPr>
          <p:cNvPr id="1955" name="Google Shape;1955;p28"/>
          <p:cNvSpPr txBox="1"/>
          <p:nvPr/>
        </p:nvSpPr>
        <p:spPr>
          <a:xfrm>
            <a:off x="5874100" y="1750400"/>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191919"/>
                </a:solidFill>
                <a:latin typeface="Cedarville Cursive"/>
                <a:ea typeface="Cedarville Cursive"/>
                <a:cs typeface="Cedarville Cursive"/>
                <a:sym typeface="Cedarville Cursive"/>
              </a:rPr>
              <a:t>Walt Whitman</a:t>
            </a:r>
            <a:endParaRPr b="1" sz="2700">
              <a:solidFill>
                <a:srgbClr val="191919"/>
              </a:solidFill>
              <a:latin typeface="Cedarville Cursive"/>
              <a:ea typeface="Cedarville Cursive"/>
              <a:cs typeface="Cedarville Cursive"/>
              <a:sym typeface="Cedarville Cursive"/>
            </a:endParaRPr>
          </a:p>
        </p:txBody>
      </p:sp>
      <p:sp>
        <p:nvSpPr>
          <p:cNvPr id="1956" name="Google Shape;1956;p28"/>
          <p:cNvSpPr txBox="1"/>
          <p:nvPr/>
        </p:nvSpPr>
        <p:spPr>
          <a:xfrm>
            <a:off x="160625" y="3854650"/>
            <a:ext cx="38322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4000">
                <a:solidFill>
                  <a:srgbClr val="191919"/>
                </a:solidFill>
                <a:latin typeface="Cedarville Cursive"/>
                <a:ea typeface="Cedarville Cursive"/>
                <a:cs typeface="Cedarville Cursive"/>
                <a:sym typeface="Cedarville Cursive"/>
              </a:rPr>
              <a:t>Sylvia Plath</a:t>
            </a:r>
            <a:endParaRPr b="1" sz="4000">
              <a:solidFill>
                <a:srgbClr val="191919"/>
              </a:solidFill>
              <a:latin typeface="Cedarville Cursive"/>
              <a:ea typeface="Cedarville Cursive"/>
              <a:cs typeface="Cedarville Cursive"/>
              <a:sym typeface="Cedarville Cursive"/>
            </a:endParaRPr>
          </a:p>
        </p:txBody>
      </p:sp>
      <p:sp>
        <p:nvSpPr>
          <p:cNvPr id="1957" name="Google Shape;1957;p28"/>
          <p:cNvSpPr txBox="1"/>
          <p:nvPr/>
        </p:nvSpPr>
        <p:spPr>
          <a:xfrm>
            <a:off x="3471475" y="4433650"/>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John Donne</a:t>
            </a:r>
            <a:endParaRPr b="1" sz="2300">
              <a:solidFill>
                <a:srgbClr val="191919"/>
              </a:solidFill>
              <a:latin typeface="Cedarville Cursive"/>
              <a:ea typeface="Cedarville Cursive"/>
              <a:cs typeface="Cedarville Cursive"/>
              <a:sym typeface="Cedarville Cursive"/>
            </a:endParaRPr>
          </a:p>
        </p:txBody>
      </p:sp>
      <p:sp>
        <p:nvSpPr>
          <p:cNvPr id="1958" name="Google Shape;1958;p28"/>
          <p:cNvSpPr txBox="1"/>
          <p:nvPr/>
        </p:nvSpPr>
        <p:spPr>
          <a:xfrm>
            <a:off x="2346525" y="321000"/>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Dylan Thomas</a:t>
            </a:r>
            <a:endParaRPr b="1" sz="2300">
              <a:solidFill>
                <a:srgbClr val="191919"/>
              </a:solidFill>
              <a:latin typeface="Cedarville Cursive"/>
              <a:ea typeface="Cedarville Cursive"/>
              <a:cs typeface="Cedarville Cursive"/>
              <a:sym typeface="Cedarville Cursive"/>
            </a:endParaRPr>
          </a:p>
        </p:txBody>
      </p:sp>
      <p:sp>
        <p:nvSpPr>
          <p:cNvPr id="1959" name="Google Shape;1959;p28"/>
          <p:cNvSpPr txBox="1"/>
          <p:nvPr/>
        </p:nvSpPr>
        <p:spPr>
          <a:xfrm>
            <a:off x="6093425" y="2887700"/>
            <a:ext cx="33381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300">
                <a:solidFill>
                  <a:srgbClr val="191919"/>
                </a:solidFill>
                <a:latin typeface="Cedarville Cursive"/>
                <a:ea typeface="Cedarville Cursive"/>
                <a:cs typeface="Cedarville Cursive"/>
                <a:sym typeface="Cedarville Cursive"/>
              </a:rPr>
              <a:t>Seamus Heaney</a:t>
            </a:r>
            <a:endParaRPr b="1" sz="3300">
              <a:solidFill>
                <a:srgbClr val="191919"/>
              </a:solidFill>
              <a:latin typeface="Cedarville Cursive"/>
              <a:ea typeface="Cedarville Cursive"/>
              <a:cs typeface="Cedarville Cursive"/>
              <a:sym typeface="Cedarville Cursive"/>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3" name="Shape 1963"/>
        <p:cNvGrpSpPr/>
        <p:nvPr/>
      </p:nvGrpSpPr>
      <p:grpSpPr>
        <a:xfrm>
          <a:off x="0" y="0"/>
          <a:ext cx="0" cy="0"/>
          <a:chOff x="0" y="0"/>
          <a:chExt cx="0" cy="0"/>
        </a:xfrm>
      </p:grpSpPr>
      <p:pic>
        <p:nvPicPr>
          <p:cNvPr id="1964" name="Google Shape;1964;p29"/>
          <p:cNvPicPr preferRelativeResize="0"/>
          <p:nvPr/>
        </p:nvPicPr>
        <p:blipFill>
          <a:blip r:embed="rId3">
            <a:alphaModFix/>
          </a:blip>
          <a:stretch>
            <a:fillRect/>
          </a:stretch>
        </p:blipFill>
        <p:spPr>
          <a:xfrm>
            <a:off x="2945525" y="1078550"/>
            <a:ext cx="3252951" cy="3252951"/>
          </a:xfrm>
          <a:prstGeom prst="rect">
            <a:avLst/>
          </a:prstGeom>
          <a:noFill/>
          <a:ln>
            <a:noFill/>
          </a:ln>
        </p:spPr>
      </p:pic>
      <p:sp>
        <p:nvSpPr>
          <p:cNvPr id="1965" name="Google Shape;1965;p29"/>
          <p:cNvSpPr txBox="1"/>
          <p:nvPr/>
        </p:nvSpPr>
        <p:spPr>
          <a:xfrm>
            <a:off x="5688525" y="900000"/>
            <a:ext cx="33381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300">
                <a:solidFill>
                  <a:srgbClr val="191919"/>
                </a:solidFill>
                <a:latin typeface="Cedarville Cursive"/>
                <a:ea typeface="Cedarville Cursive"/>
                <a:cs typeface="Cedarville Cursive"/>
                <a:sym typeface="Cedarville Cursive"/>
              </a:rPr>
              <a:t>Mood &amp; Tone</a:t>
            </a:r>
            <a:endParaRPr b="1" sz="3300">
              <a:solidFill>
                <a:srgbClr val="191919"/>
              </a:solidFill>
              <a:latin typeface="Cedarville Cursive"/>
              <a:ea typeface="Cedarville Cursive"/>
              <a:cs typeface="Cedarville Cursive"/>
              <a:sym typeface="Cedarville Cursive"/>
            </a:endParaRPr>
          </a:p>
        </p:txBody>
      </p:sp>
      <p:sp>
        <p:nvSpPr>
          <p:cNvPr id="1966" name="Google Shape;1966;p29"/>
          <p:cNvSpPr txBox="1"/>
          <p:nvPr/>
        </p:nvSpPr>
        <p:spPr>
          <a:xfrm>
            <a:off x="254600" y="816625"/>
            <a:ext cx="24867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500">
                <a:solidFill>
                  <a:srgbClr val="191919"/>
                </a:solidFill>
                <a:latin typeface="Cedarville Cursive"/>
                <a:ea typeface="Cedarville Cursive"/>
                <a:cs typeface="Cedarville Cursive"/>
                <a:sym typeface="Cedarville Cursive"/>
              </a:rPr>
              <a:t>Use of Elgaic Tone</a:t>
            </a:r>
            <a:endParaRPr b="1" sz="3500">
              <a:solidFill>
                <a:srgbClr val="191919"/>
              </a:solidFill>
              <a:latin typeface="Cedarville Cursive"/>
              <a:ea typeface="Cedarville Cursive"/>
              <a:cs typeface="Cedarville Cursive"/>
              <a:sym typeface="Cedarville Cursive"/>
            </a:endParaRPr>
          </a:p>
        </p:txBody>
      </p:sp>
      <p:sp>
        <p:nvSpPr>
          <p:cNvPr id="1967" name="Google Shape;1967;p29"/>
          <p:cNvSpPr txBox="1"/>
          <p:nvPr/>
        </p:nvSpPr>
        <p:spPr>
          <a:xfrm>
            <a:off x="951650" y="2534750"/>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700">
                <a:solidFill>
                  <a:srgbClr val="191919"/>
                </a:solidFill>
                <a:latin typeface="Cedarville Cursive"/>
                <a:ea typeface="Cedarville Cursive"/>
                <a:cs typeface="Cedarville Cursive"/>
                <a:sym typeface="Cedarville Cursive"/>
              </a:rPr>
              <a:t>Metaphorical Journeys</a:t>
            </a:r>
            <a:endParaRPr b="1" sz="2700">
              <a:solidFill>
                <a:srgbClr val="191919"/>
              </a:solidFill>
              <a:latin typeface="Cedarville Cursive"/>
              <a:ea typeface="Cedarville Cursive"/>
              <a:cs typeface="Cedarville Cursive"/>
              <a:sym typeface="Cedarville Cursive"/>
            </a:endParaRPr>
          </a:p>
        </p:txBody>
      </p:sp>
      <p:sp>
        <p:nvSpPr>
          <p:cNvPr id="1968" name="Google Shape;1968;p29"/>
          <p:cNvSpPr txBox="1"/>
          <p:nvPr/>
        </p:nvSpPr>
        <p:spPr>
          <a:xfrm>
            <a:off x="5994075" y="2210250"/>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Structure &amp; Form</a:t>
            </a:r>
            <a:endParaRPr b="1" sz="2700">
              <a:solidFill>
                <a:srgbClr val="191919"/>
              </a:solidFill>
              <a:latin typeface="Cedarville Cursive"/>
              <a:ea typeface="Cedarville Cursive"/>
              <a:cs typeface="Cedarville Cursive"/>
              <a:sym typeface="Cedarville Cursive"/>
            </a:endParaRPr>
          </a:p>
        </p:txBody>
      </p:sp>
      <p:sp>
        <p:nvSpPr>
          <p:cNvPr id="1969" name="Google Shape;1969;p29"/>
          <p:cNvSpPr txBox="1"/>
          <p:nvPr/>
        </p:nvSpPr>
        <p:spPr>
          <a:xfrm>
            <a:off x="572300" y="4150675"/>
            <a:ext cx="59328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600">
                <a:solidFill>
                  <a:srgbClr val="191919"/>
                </a:solidFill>
                <a:latin typeface="Cedarville Cursive"/>
                <a:ea typeface="Cedarville Cursive"/>
                <a:cs typeface="Cedarville Cursive"/>
                <a:sym typeface="Cedarville Cursive"/>
              </a:rPr>
              <a:t>Reflections on Morality</a:t>
            </a:r>
            <a:endParaRPr b="1" sz="3600">
              <a:solidFill>
                <a:srgbClr val="191919"/>
              </a:solidFill>
              <a:latin typeface="Cedarville Cursive"/>
              <a:ea typeface="Cedarville Cursive"/>
              <a:cs typeface="Cedarville Cursive"/>
              <a:sym typeface="Cedarville Cursive"/>
            </a:endParaRPr>
          </a:p>
        </p:txBody>
      </p:sp>
      <p:sp>
        <p:nvSpPr>
          <p:cNvPr id="1970" name="Google Shape;1970;p29"/>
          <p:cNvSpPr txBox="1"/>
          <p:nvPr/>
        </p:nvSpPr>
        <p:spPr>
          <a:xfrm>
            <a:off x="2346525" y="321000"/>
            <a:ext cx="33381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Personification of Death</a:t>
            </a:r>
            <a:endParaRPr b="1" sz="2300">
              <a:solidFill>
                <a:srgbClr val="191919"/>
              </a:solidFill>
              <a:latin typeface="Cedarville Cursive"/>
              <a:ea typeface="Cedarville Cursive"/>
              <a:cs typeface="Cedarville Cursive"/>
              <a:sym typeface="Cedarville Cursive"/>
            </a:endParaRPr>
          </a:p>
        </p:txBody>
      </p:sp>
      <p:sp>
        <p:nvSpPr>
          <p:cNvPr id="1971" name="Google Shape;1971;p29"/>
          <p:cNvSpPr txBox="1"/>
          <p:nvPr/>
        </p:nvSpPr>
        <p:spPr>
          <a:xfrm>
            <a:off x="6434050" y="3330525"/>
            <a:ext cx="33381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3300">
                <a:solidFill>
                  <a:srgbClr val="191919"/>
                </a:solidFill>
                <a:latin typeface="Cedarville Cursive"/>
                <a:ea typeface="Cedarville Cursive"/>
                <a:cs typeface="Cedarville Cursive"/>
                <a:sym typeface="Cedarville Cursive"/>
              </a:rPr>
              <a:t>Imagery</a:t>
            </a:r>
            <a:endParaRPr b="1" sz="3300">
              <a:solidFill>
                <a:srgbClr val="191919"/>
              </a:solidFill>
              <a:latin typeface="Cedarville Cursive"/>
              <a:ea typeface="Cedarville Cursive"/>
              <a:cs typeface="Cedarville Cursive"/>
              <a:sym typeface="Cedarville Cursive"/>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5" name="Shape 1975"/>
        <p:cNvGrpSpPr/>
        <p:nvPr/>
      </p:nvGrpSpPr>
      <p:grpSpPr>
        <a:xfrm>
          <a:off x="0" y="0"/>
          <a:ext cx="0" cy="0"/>
          <a:chOff x="0" y="0"/>
          <a:chExt cx="0" cy="0"/>
        </a:xfrm>
      </p:grpSpPr>
      <p:pic>
        <p:nvPicPr>
          <p:cNvPr id="1976" name="Google Shape;1976;p30"/>
          <p:cNvPicPr preferRelativeResize="0"/>
          <p:nvPr/>
        </p:nvPicPr>
        <p:blipFill>
          <a:blip r:embed="rId3">
            <a:alphaModFix/>
          </a:blip>
          <a:stretch>
            <a:fillRect/>
          </a:stretch>
        </p:blipFill>
        <p:spPr>
          <a:xfrm>
            <a:off x="3208500" y="1440050"/>
            <a:ext cx="2726999" cy="2726999"/>
          </a:xfrm>
          <a:prstGeom prst="rect">
            <a:avLst/>
          </a:prstGeom>
          <a:noFill/>
          <a:ln>
            <a:noFill/>
          </a:ln>
        </p:spPr>
      </p:pic>
      <p:sp>
        <p:nvSpPr>
          <p:cNvPr id="1977" name="Google Shape;1977;p30"/>
          <p:cNvSpPr txBox="1"/>
          <p:nvPr/>
        </p:nvSpPr>
        <p:spPr>
          <a:xfrm>
            <a:off x="575325" y="829000"/>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Death of an AI</a:t>
            </a:r>
            <a:endParaRPr b="1" sz="2700">
              <a:solidFill>
                <a:srgbClr val="191919"/>
              </a:solidFill>
              <a:latin typeface="Cedarville Cursive"/>
              <a:ea typeface="Cedarville Cursive"/>
              <a:cs typeface="Cedarville Cursive"/>
              <a:sym typeface="Cedarville Cursive"/>
            </a:endParaRPr>
          </a:p>
        </p:txBody>
      </p:sp>
      <p:sp>
        <p:nvSpPr>
          <p:cNvPr id="1978" name="Google Shape;1978;p30"/>
          <p:cNvSpPr txBox="1"/>
          <p:nvPr/>
        </p:nvSpPr>
        <p:spPr>
          <a:xfrm>
            <a:off x="0" y="1665000"/>
            <a:ext cx="35625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Extinction of a language</a:t>
            </a:r>
            <a:endParaRPr b="1" sz="2700">
              <a:solidFill>
                <a:srgbClr val="191919"/>
              </a:solidFill>
              <a:latin typeface="Cedarville Cursive"/>
              <a:ea typeface="Cedarville Cursive"/>
              <a:cs typeface="Cedarville Cursive"/>
              <a:sym typeface="Cedarville Cursive"/>
            </a:endParaRPr>
          </a:p>
        </p:txBody>
      </p:sp>
      <p:sp>
        <p:nvSpPr>
          <p:cNvPr id="1979" name="Google Shape;1979;p30"/>
          <p:cNvSpPr txBox="1"/>
          <p:nvPr/>
        </p:nvSpPr>
        <p:spPr>
          <a:xfrm>
            <a:off x="417750" y="3862250"/>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Last of a species</a:t>
            </a:r>
            <a:endParaRPr b="1" sz="2700">
              <a:solidFill>
                <a:srgbClr val="191919"/>
              </a:solidFill>
              <a:latin typeface="Cedarville Cursive"/>
              <a:ea typeface="Cedarville Cursive"/>
              <a:cs typeface="Cedarville Cursive"/>
              <a:sym typeface="Cedarville Cursive"/>
            </a:endParaRPr>
          </a:p>
        </p:txBody>
      </p:sp>
      <p:sp>
        <p:nvSpPr>
          <p:cNvPr id="1980" name="Google Shape;1980;p30"/>
          <p:cNvSpPr txBox="1"/>
          <p:nvPr/>
        </p:nvSpPr>
        <p:spPr>
          <a:xfrm>
            <a:off x="3208500" y="250000"/>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Death of a Virtual Reality World</a:t>
            </a:r>
            <a:endParaRPr b="1" sz="2700">
              <a:solidFill>
                <a:srgbClr val="191919"/>
              </a:solidFill>
              <a:latin typeface="Cedarville Cursive"/>
              <a:ea typeface="Cedarville Cursive"/>
              <a:cs typeface="Cedarville Cursive"/>
              <a:sym typeface="Cedarville Cursive"/>
            </a:endParaRPr>
          </a:p>
        </p:txBody>
      </p:sp>
      <p:sp>
        <p:nvSpPr>
          <p:cNvPr id="1981" name="Google Shape;1981;p30"/>
          <p:cNvSpPr txBox="1"/>
          <p:nvPr/>
        </p:nvSpPr>
        <p:spPr>
          <a:xfrm>
            <a:off x="297900" y="2501000"/>
            <a:ext cx="29667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rgbClr val="191919"/>
                </a:solidFill>
                <a:latin typeface="Cedarville Cursive"/>
                <a:ea typeface="Cedarville Cursive"/>
                <a:cs typeface="Cedarville Cursive"/>
                <a:sym typeface="Cedarville Cursive"/>
              </a:rPr>
              <a:t>Phantom Limb Syndrome as a form of mourning</a:t>
            </a:r>
            <a:endParaRPr b="1" sz="2500">
              <a:solidFill>
                <a:srgbClr val="191919"/>
              </a:solidFill>
              <a:latin typeface="Cedarville Cursive"/>
              <a:ea typeface="Cedarville Cursive"/>
              <a:cs typeface="Cedarville Cursive"/>
              <a:sym typeface="Cedarville Cursive"/>
            </a:endParaRPr>
          </a:p>
        </p:txBody>
      </p:sp>
      <p:sp>
        <p:nvSpPr>
          <p:cNvPr id="1982" name="Google Shape;1982;p30"/>
          <p:cNvSpPr txBox="1"/>
          <p:nvPr/>
        </p:nvSpPr>
        <p:spPr>
          <a:xfrm>
            <a:off x="3208500" y="4314500"/>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The </a:t>
            </a:r>
            <a:r>
              <a:rPr b="1" lang="en" sz="2300">
                <a:solidFill>
                  <a:srgbClr val="191919"/>
                </a:solidFill>
                <a:latin typeface="Cedarville Cursive"/>
                <a:ea typeface="Cedarville Cursive"/>
                <a:cs typeface="Cedarville Cursive"/>
                <a:sym typeface="Cedarville Cursive"/>
              </a:rPr>
              <a:t>decommission</a:t>
            </a:r>
            <a:r>
              <a:rPr b="1" lang="en" sz="2300">
                <a:solidFill>
                  <a:srgbClr val="191919"/>
                </a:solidFill>
                <a:latin typeface="Cedarville Cursive"/>
                <a:ea typeface="Cedarville Cursive"/>
                <a:cs typeface="Cedarville Cursive"/>
                <a:sym typeface="Cedarville Cursive"/>
              </a:rPr>
              <a:t> of a satellite</a:t>
            </a:r>
            <a:endParaRPr b="1" sz="2700">
              <a:solidFill>
                <a:srgbClr val="191919"/>
              </a:solidFill>
              <a:latin typeface="Cedarville Cursive"/>
              <a:ea typeface="Cedarville Cursive"/>
              <a:cs typeface="Cedarville Cursive"/>
              <a:sym typeface="Cedarville Cursive"/>
            </a:endParaRPr>
          </a:p>
        </p:txBody>
      </p:sp>
      <p:sp>
        <p:nvSpPr>
          <p:cNvPr id="1983" name="Google Shape;1983;p30"/>
          <p:cNvSpPr txBox="1"/>
          <p:nvPr/>
        </p:nvSpPr>
        <p:spPr>
          <a:xfrm>
            <a:off x="6199350" y="900000"/>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As an echo fades</a:t>
            </a:r>
            <a:endParaRPr b="1" sz="2700">
              <a:solidFill>
                <a:srgbClr val="191919"/>
              </a:solidFill>
              <a:latin typeface="Cedarville Cursive"/>
              <a:ea typeface="Cedarville Cursive"/>
              <a:cs typeface="Cedarville Cursive"/>
              <a:sym typeface="Cedarville Cursive"/>
            </a:endParaRPr>
          </a:p>
        </p:txBody>
      </p:sp>
      <p:sp>
        <p:nvSpPr>
          <p:cNvPr id="1984" name="Google Shape;1984;p30"/>
          <p:cNvSpPr txBox="1"/>
          <p:nvPr/>
        </p:nvSpPr>
        <p:spPr>
          <a:xfrm>
            <a:off x="6332700" y="1833450"/>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The last light from a dying star</a:t>
            </a:r>
            <a:endParaRPr b="1" sz="2700">
              <a:solidFill>
                <a:srgbClr val="191919"/>
              </a:solidFill>
              <a:latin typeface="Cedarville Cursive"/>
              <a:ea typeface="Cedarville Cursive"/>
              <a:cs typeface="Cedarville Cursive"/>
              <a:sym typeface="Cedarville Cursive"/>
            </a:endParaRPr>
          </a:p>
        </p:txBody>
      </p:sp>
      <p:sp>
        <p:nvSpPr>
          <p:cNvPr id="1985" name="Google Shape;1985;p30"/>
          <p:cNvSpPr txBox="1"/>
          <p:nvPr/>
        </p:nvSpPr>
        <p:spPr>
          <a:xfrm>
            <a:off x="6212850" y="3080000"/>
            <a:ext cx="29667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rgbClr val="191919"/>
                </a:solidFill>
                <a:latin typeface="Cedarville Cursive"/>
                <a:ea typeface="Cedarville Cursive"/>
                <a:cs typeface="Cedarville Cursive"/>
                <a:sym typeface="Cedarville Cursive"/>
              </a:rPr>
              <a:t>Dissolution of a cloud</a:t>
            </a:r>
            <a:endParaRPr b="1" sz="2500">
              <a:solidFill>
                <a:srgbClr val="191919"/>
              </a:solidFill>
              <a:latin typeface="Cedarville Cursive"/>
              <a:ea typeface="Cedarville Cursive"/>
              <a:cs typeface="Cedarville Cursive"/>
              <a:sym typeface="Cedarville Cursive"/>
            </a:endParaRPr>
          </a:p>
        </p:txBody>
      </p:sp>
      <p:sp>
        <p:nvSpPr>
          <p:cNvPr id="1986" name="Google Shape;1986;p30"/>
          <p:cNvSpPr txBox="1"/>
          <p:nvPr/>
        </p:nvSpPr>
        <p:spPr>
          <a:xfrm>
            <a:off x="6212850" y="3862250"/>
            <a:ext cx="29667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100">
                <a:solidFill>
                  <a:srgbClr val="191919"/>
                </a:solidFill>
                <a:latin typeface="Cedarville Cursive"/>
                <a:ea typeface="Cedarville Cursive"/>
                <a:cs typeface="Cedarville Cursive"/>
                <a:sym typeface="Cedarville Cursive"/>
              </a:rPr>
              <a:t>Hologram’s Expiry</a:t>
            </a:r>
            <a:endParaRPr b="1" sz="2500">
              <a:solidFill>
                <a:srgbClr val="191919"/>
              </a:solidFill>
              <a:latin typeface="Cedarville Cursive"/>
              <a:ea typeface="Cedarville Cursive"/>
              <a:cs typeface="Cedarville Cursive"/>
              <a:sym typeface="Cedarville Cursiv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0" name="Shape 1990"/>
        <p:cNvGrpSpPr/>
        <p:nvPr/>
      </p:nvGrpSpPr>
      <p:grpSpPr>
        <a:xfrm>
          <a:off x="0" y="0"/>
          <a:ext cx="0" cy="0"/>
          <a:chOff x="0" y="0"/>
          <a:chExt cx="0" cy="0"/>
        </a:xfrm>
      </p:grpSpPr>
      <p:sp>
        <p:nvSpPr>
          <p:cNvPr id="1991" name="Google Shape;1991;p31"/>
          <p:cNvSpPr txBox="1"/>
          <p:nvPr/>
        </p:nvSpPr>
        <p:spPr>
          <a:xfrm>
            <a:off x="566100" y="2272438"/>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Allegory</a:t>
            </a:r>
            <a:endParaRPr b="1" sz="2700">
              <a:solidFill>
                <a:srgbClr val="191919"/>
              </a:solidFill>
              <a:latin typeface="Cedarville Cursive"/>
              <a:ea typeface="Cedarville Cursive"/>
              <a:cs typeface="Cedarville Cursive"/>
              <a:sym typeface="Cedarville Cursive"/>
            </a:endParaRPr>
          </a:p>
        </p:txBody>
      </p:sp>
      <p:sp>
        <p:nvSpPr>
          <p:cNvPr id="1992" name="Google Shape;1992;p31"/>
          <p:cNvSpPr txBox="1"/>
          <p:nvPr/>
        </p:nvSpPr>
        <p:spPr>
          <a:xfrm>
            <a:off x="2046450" y="1459675"/>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Metaphor</a:t>
            </a:r>
            <a:endParaRPr b="1" sz="2700">
              <a:solidFill>
                <a:srgbClr val="191919"/>
              </a:solidFill>
              <a:latin typeface="Cedarville Cursive"/>
              <a:ea typeface="Cedarville Cursive"/>
              <a:cs typeface="Cedarville Cursive"/>
              <a:sym typeface="Cedarville Cursive"/>
            </a:endParaRPr>
          </a:p>
        </p:txBody>
      </p:sp>
      <p:sp>
        <p:nvSpPr>
          <p:cNvPr id="1993" name="Google Shape;1993;p31"/>
          <p:cNvSpPr txBox="1"/>
          <p:nvPr/>
        </p:nvSpPr>
        <p:spPr>
          <a:xfrm>
            <a:off x="4612650" y="900000"/>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Symbol</a:t>
            </a:r>
            <a:endParaRPr b="1" sz="2700">
              <a:solidFill>
                <a:srgbClr val="191919"/>
              </a:solidFill>
              <a:latin typeface="Cedarville Cursive"/>
              <a:ea typeface="Cedarville Cursive"/>
              <a:cs typeface="Cedarville Cursive"/>
              <a:sym typeface="Cedarville Cursive"/>
            </a:endParaRPr>
          </a:p>
        </p:txBody>
      </p:sp>
      <p:sp>
        <p:nvSpPr>
          <p:cNvPr id="1994" name="Google Shape;1994;p31"/>
          <p:cNvSpPr txBox="1"/>
          <p:nvPr/>
        </p:nvSpPr>
        <p:spPr>
          <a:xfrm>
            <a:off x="1118550" y="2851438"/>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Allusion</a:t>
            </a:r>
            <a:endParaRPr b="1" sz="2700">
              <a:solidFill>
                <a:srgbClr val="191919"/>
              </a:solidFill>
              <a:latin typeface="Cedarville Cursive"/>
              <a:ea typeface="Cedarville Cursive"/>
              <a:cs typeface="Cedarville Cursive"/>
              <a:sym typeface="Cedarville Cursive"/>
            </a:endParaRPr>
          </a:p>
        </p:txBody>
      </p:sp>
      <p:sp>
        <p:nvSpPr>
          <p:cNvPr id="1995" name="Google Shape;1995;p31"/>
          <p:cNvSpPr txBox="1"/>
          <p:nvPr/>
        </p:nvSpPr>
        <p:spPr>
          <a:xfrm>
            <a:off x="2598900" y="2038675"/>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Paradox</a:t>
            </a:r>
            <a:endParaRPr b="1" sz="2700">
              <a:solidFill>
                <a:srgbClr val="191919"/>
              </a:solidFill>
              <a:latin typeface="Cedarville Cursive"/>
              <a:ea typeface="Cedarville Cursive"/>
              <a:cs typeface="Cedarville Cursive"/>
              <a:sym typeface="Cedarville Cursive"/>
            </a:endParaRPr>
          </a:p>
        </p:txBody>
      </p:sp>
      <p:sp>
        <p:nvSpPr>
          <p:cNvPr id="1996" name="Google Shape;1996;p31"/>
          <p:cNvSpPr txBox="1"/>
          <p:nvPr/>
        </p:nvSpPr>
        <p:spPr>
          <a:xfrm>
            <a:off x="5165100" y="1479000"/>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Imagery</a:t>
            </a:r>
            <a:endParaRPr b="1" sz="2700">
              <a:solidFill>
                <a:srgbClr val="191919"/>
              </a:solidFill>
              <a:latin typeface="Cedarville Cursive"/>
              <a:ea typeface="Cedarville Cursive"/>
              <a:cs typeface="Cedarville Cursive"/>
              <a:sym typeface="Cedarville Cursive"/>
            </a:endParaRPr>
          </a:p>
        </p:txBody>
      </p:sp>
      <p:sp>
        <p:nvSpPr>
          <p:cNvPr id="1997" name="Google Shape;1997;p31"/>
          <p:cNvSpPr txBox="1"/>
          <p:nvPr/>
        </p:nvSpPr>
        <p:spPr>
          <a:xfrm>
            <a:off x="1690050" y="3384513"/>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Diction</a:t>
            </a:r>
            <a:endParaRPr b="1" sz="2700">
              <a:solidFill>
                <a:srgbClr val="191919"/>
              </a:solidFill>
              <a:latin typeface="Cedarville Cursive"/>
              <a:ea typeface="Cedarville Cursive"/>
              <a:cs typeface="Cedarville Cursive"/>
              <a:sym typeface="Cedarville Cursive"/>
            </a:endParaRPr>
          </a:p>
        </p:txBody>
      </p:sp>
      <p:sp>
        <p:nvSpPr>
          <p:cNvPr id="1998" name="Google Shape;1998;p31"/>
          <p:cNvSpPr txBox="1"/>
          <p:nvPr/>
        </p:nvSpPr>
        <p:spPr>
          <a:xfrm>
            <a:off x="3170400" y="2571750"/>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Meter</a:t>
            </a:r>
            <a:endParaRPr b="1" sz="2700">
              <a:solidFill>
                <a:srgbClr val="191919"/>
              </a:solidFill>
              <a:latin typeface="Cedarville Cursive"/>
              <a:ea typeface="Cedarville Cursive"/>
              <a:cs typeface="Cedarville Cursive"/>
              <a:sym typeface="Cedarville Cursive"/>
            </a:endParaRPr>
          </a:p>
        </p:txBody>
      </p:sp>
      <p:sp>
        <p:nvSpPr>
          <p:cNvPr id="1999" name="Google Shape;1999;p31"/>
          <p:cNvSpPr txBox="1"/>
          <p:nvPr/>
        </p:nvSpPr>
        <p:spPr>
          <a:xfrm>
            <a:off x="5736600" y="2012075"/>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Length</a:t>
            </a:r>
            <a:endParaRPr b="1" sz="2700">
              <a:solidFill>
                <a:srgbClr val="191919"/>
              </a:solidFill>
              <a:latin typeface="Cedarville Cursive"/>
              <a:ea typeface="Cedarville Cursive"/>
              <a:cs typeface="Cedarville Cursive"/>
              <a:sym typeface="Cedarville Cursive"/>
            </a:endParaRPr>
          </a:p>
        </p:txBody>
      </p:sp>
      <p:sp>
        <p:nvSpPr>
          <p:cNvPr id="2000" name="Google Shape;2000;p31"/>
          <p:cNvSpPr txBox="1"/>
          <p:nvPr/>
        </p:nvSpPr>
        <p:spPr>
          <a:xfrm>
            <a:off x="2242500" y="3963513"/>
            <a:ext cx="27270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191919"/>
                </a:solidFill>
                <a:latin typeface="Cedarville Cursive"/>
                <a:ea typeface="Cedarville Cursive"/>
                <a:cs typeface="Cedarville Cursive"/>
                <a:sym typeface="Cedarville Cursive"/>
              </a:rPr>
              <a:t>Irony</a:t>
            </a:r>
            <a:endParaRPr b="1" sz="2700">
              <a:solidFill>
                <a:srgbClr val="191919"/>
              </a:solidFill>
              <a:latin typeface="Cedarville Cursive"/>
              <a:ea typeface="Cedarville Cursive"/>
              <a:cs typeface="Cedarville Cursive"/>
              <a:sym typeface="Cedarville Cursive"/>
            </a:endParaRPr>
          </a:p>
        </p:txBody>
      </p:sp>
      <p:sp>
        <p:nvSpPr>
          <p:cNvPr id="2001" name="Google Shape;2001;p31"/>
          <p:cNvSpPr txBox="1"/>
          <p:nvPr/>
        </p:nvSpPr>
        <p:spPr>
          <a:xfrm>
            <a:off x="3722850" y="3150750"/>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Simile</a:t>
            </a:r>
            <a:endParaRPr b="1" sz="2700">
              <a:solidFill>
                <a:srgbClr val="191919"/>
              </a:solidFill>
              <a:latin typeface="Cedarville Cursive"/>
              <a:ea typeface="Cedarville Cursive"/>
              <a:cs typeface="Cedarville Cursive"/>
              <a:sym typeface="Cedarville Cursive"/>
            </a:endParaRPr>
          </a:p>
        </p:txBody>
      </p:sp>
      <p:sp>
        <p:nvSpPr>
          <p:cNvPr id="2002" name="Google Shape;2002;p31"/>
          <p:cNvSpPr txBox="1"/>
          <p:nvPr/>
        </p:nvSpPr>
        <p:spPr>
          <a:xfrm>
            <a:off x="6289050" y="2591075"/>
            <a:ext cx="27270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300">
                <a:solidFill>
                  <a:srgbClr val="191919"/>
                </a:solidFill>
                <a:latin typeface="Cedarville Cursive"/>
                <a:ea typeface="Cedarville Cursive"/>
                <a:cs typeface="Cedarville Cursive"/>
                <a:sym typeface="Cedarville Cursive"/>
              </a:rPr>
              <a:t>Pauses</a:t>
            </a:r>
            <a:endParaRPr b="1" sz="2700">
              <a:solidFill>
                <a:srgbClr val="191919"/>
              </a:solidFill>
              <a:latin typeface="Cedarville Cursive"/>
              <a:ea typeface="Cedarville Cursive"/>
              <a:cs typeface="Cedarville Cursive"/>
              <a:sym typeface="Cedarville Cursive"/>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32"/>
          <p:cNvSpPr txBox="1"/>
          <p:nvPr>
            <p:ph type="title"/>
          </p:nvPr>
        </p:nvSpPr>
        <p:spPr>
          <a:xfrm>
            <a:off x="408425" y="595500"/>
            <a:ext cx="6662100" cy="706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Whispers of the Last Tongue</a:t>
            </a:r>
            <a:r>
              <a:rPr lang="en"/>
              <a:t> </a:t>
            </a:r>
            <a:endParaRPr/>
          </a:p>
          <a:p>
            <a:pPr indent="0" lvl="0" marL="0" rtl="0" algn="l">
              <a:spcBef>
                <a:spcPts val="0"/>
              </a:spcBef>
              <a:spcAft>
                <a:spcPts val="0"/>
              </a:spcAft>
              <a:buNone/>
            </a:pPr>
            <a:r>
              <a:rPr lang="en" sz="1600"/>
              <a:t>by ChatGPT</a:t>
            </a:r>
            <a:endParaRPr/>
          </a:p>
        </p:txBody>
      </p:sp>
      <p:sp>
        <p:nvSpPr>
          <p:cNvPr id="2008" name="Google Shape;2008;p32"/>
          <p:cNvSpPr txBox="1"/>
          <p:nvPr>
            <p:ph idx="1" type="body"/>
          </p:nvPr>
        </p:nvSpPr>
        <p:spPr>
          <a:xfrm>
            <a:off x="332225" y="1460400"/>
            <a:ext cx="3491700" cy="293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latin typeface="Georgia"/>
                <a:ea typeface="Georgia"/>
                <a:cs typeface="Georgia"/>
                <a:sym typeface="Georgia"/>
              </a:rPr>
              <a:t>In the hollow of the world's ear,</a:t>
            </a:r>
            <a:br>
              <a:rPr lang="en" sz="1100">
                <a:latin typeface="Georgia"/>
                <a:ea typeface="Georgia"/>
                <a:cs typeface="Georgia"/>
                <a:sym typeface="Georgia"/>
              </a:rPr>
            </a:br>
            <a:r>
              <a:rPr lang="en" sz="1100">
                <a:latin typeface="Georgia"/>
                <a:ea typeface="Georgia"/>
                <a:cs typeface="Georgia"/>
                <a:sym typeface="Georgia"/>
              </a:rPr>
              <a:t>faint murmurs dance —</a:t>
            </a:r>
            <a:br>
              <a:rPr lang="en" sz="1100">
                <a:latin typeface="Georgia"/>
                <a:ea typeface="Georgia"/>
                <a:cs typeface="Georgia"/>
                <a:sym typeface="Georgia"/>
              </a:rPr>
            </a:br>
            <a:r>
              <a:rPr lang="en" sz="1100">
                <a:latin typeface="Georgia"/>
                <a:ea typeface="Georgia"/>
                <a:cs typeface="Georgia"/>
                <a:sym typeface="Georgia"/>
              </a:rPr>
              <a:t>the last whispers of a dying tongue,</a:t>
            </a:r>
            <a:br>
              <a:rPr lang="en" sz="1100">
                <a:latin typeface="Georgia"/>
                <a:ea typeface="Georgia"/>
                <a:cs typeface="Georgia"/>
                <a:sym typeface="Georgia"/>
              </a:rPr>
            </a:br>
            <a:r>
              <a:rPr lang="en" sz="1100">
                <a:latin typeface="Georgia"/>
                <a:ea typeface="Georgia"/>
                <a:cs typeface="Georgia"/>
                <a:sym typeface="Georgia"/>
              </a:rPr>
              <a:t>fading like the echo of a drum</a:t>
            </a:r>
            <a:br>
              <a:rPr lang="en" sz="1100">
                <a:latin typeface="Georgia"/>
                <a:ea typeface="Georgia"/>
                <a:cs typeface="Georgia"/>
                <a:sym typeface="Georgia"/>
              </a:rPr>
            </a:br>
            <a:r>
              <a:rPr lang="en" sz="1100">
                <a:latin typeface="Georgia"/>
                <a:ea typeface="Georgia"/>
                <a:cs typeface="Georgia"/>
                <a:sym typeface="Georgia"/>
              </a:rPr>
              <a:t>in the vast wilderness.</a:t>
            </a:r>
            <a:endParaRPr sz="1100">
              <a:latin typeface="Georgia"/>
              <a:ea typeface="Georgia"/>
              <a:cs typeface="Georgia"/>
              <a:sym typeface="Georgia"/>
            </a:endParaRPr>
          </a:p>
          <a:p>
            <a:pPr indent="0" lvl="0" marL="0" rtl="0" algn="l">
              <a:lnSpc>
                <a:spcPct val="115000"/>
              </a:lnSpc>
              <a:spcBef>
                <a:spcPts val="1200"/>
              </a:spcBef>
              <a:spcAft>
                <a:spcPts val="0"/>
              </a:spcAft>
              <a:buNone/>
            </a:pPr>
            <a:r>
              <a:rPr lang="en" sz="1100">
                <a:latin typeface="Georgia"/>
                <a:ea typeface="Georgia"/>
                <a:cs typeface="Georgia"/>
                <a:sym typeface="Georgia"/>
              </a:rPr>
              <a:t>This language, once a river,</a:t>
            </a:r>
            <a:br>
              <a:rPr lang="en" sz="1100">
                <a:latin typeface="Georgia"/>
                <a:ea typeface="Georgia"/>
                <a:cs typeface="Georgia"/>
                <a:sym typeface="Georgia"/>
              </a:rPr>
            </a:br>
            <a:r>
              <a:rPr lang="en" sz="1100">
                <a:latin typeface="Georgia"/>
                <a:ea typeface="Georgia"/>
                <a:cs typeface="Georgia"/>
                <a:sym typeface="Georgia"/>
              </a:rPr>
              <a:t>flowing through the village square,</a:t>
            </a:r>
            <a:br>
              <a:rPr lang="en" sz="1100">
                <a:latin typeface="Georgia"/>
                <a:ea typeface="Georgia"/>
                <a:cs typeface="Georgia"/>
                <a:sym typeface="Georgia"/>
              </a:rPr>
            </a:br>
            <a:r>
              <a:rPr lang="en" sz="1100">
                <a:latin typeface="Georgia"/>
                <a:ea typeface="Georgia"/>
                <a:cs typeface="Georgia"/>
                <a:sym typeface="Georgia"/>
              </a:rPr>
              <a:t>over lips of old and young,</a:t>
            </a:r>
            <a:br>
              <a:rPr lang="en" sz="1100">
                <a:latin typeface="Georgia"/>
                <a:ea typeface="Georgia"/>
                <a:cs typeface="Georgia"/>
                <a:sym typeface="Georgia"/>
              </a:rPr>
            </a:br>
            <a:r>
              <a:rPr lang="en" sz="1100">
                <a:latin typeface="Georgia"/>
                <a:ea typeface="Georgia"/>
                <a:cs typeface="Georgia"/>
                <a:sym typeface="Georgia"/>
              </a:rPr>
              <a:t>nurturing roots deep in earth’s embrace,</a:t>
            </a:r>
            <a:br>
              <a:rPr lang="en" sz="1100">
                <a:latin typeface="Georgia"/>
                <a:ea typeface="Georgia"/>
                <a:cs typeface="Georgia"/>
                <a:sym typeface="Georgia"/>
              </a:rPr>
            </a:br>
            <a:r>
              <a:rPr lang="en" sz="1100">
                <a:latin typeface="Georgia"/>
                <a:ea typeface="Georgia"/>
                <a:cs typeface="Georgia"/>
                <a:sym typeface="Georgia"/>
              </a:rPr>
              <a:t>now a trickle under the moon’s watchful eye.</a:t>
            </a:r>
            <a:endParaRPr sz="1100">
              <a:latin typeface="Georgia"/>
              <a:ea typeface="Georgia"/>
              <a:cs typeface="Georgia"/>
              <a:sym typeface="Georgia"/>
            </a:endParaRPr>
          </a:p>
          <a:p>
            <a:pPr indent="0" lvl="0" marL="0" rtl="0" algn="l">
              <a:lnSpc>
                <a:spcPct val="115000"/>
              </a:lnSpc>
              <a:spcBef>
                <a:spcPts val="1200"/>
              </a:spcBef>
              <a:spcAft>
                <a:spcPts val="0"/>
              </a:spcAft>
              <a:buNone/>
            </a:pPr>
            <a:r>
              <a:rPr lang="en" sz="1100">
                <a:latin typeface="Georgia"/>
                <a:ea typeface="Georgia"/>
                <a:cs typeface="Georgia"/>
                <a:sym typeface="Georgia"/>
              </a:rPr>
              <a:t>Each word a relic,</a:t>
            </a:r>
            <a:br>
              <a:rPr lang="en" sz="1100">
                <a:latin typeface="Georgia"/>
                <a:ea typeface="Georgia"/>
                <a:cs typeface="Georgia"/>
                <a:sym typeface="Georgia"/>
              </a:rPr>
            </a:br>
            <a:r>
              <a:rPr lang="en" sz="1100">
                <a:latin typeface="Georgia"/>
                <a:ea typeface="Georgia"/>
                <a:cs typeface="Georgia"/>
                <a:sym typeface="Georgia"/>
              </a:rPr>
              <a:t>a carved bone of history,</a:t>
            </a:r>
            <a:br>
              <a:rPr lang="en" sz="1100">
                <a:latin typeface="Georgia"/>
                <a:ea typeface="Georgia"/>
                <a:cs typeface="Georgia"/>
                <a:sym typeface="Georgia"/>
              </a:rPr>
            </a:br>
            <a:r>
              <a:rPr lang="en" sz="1100">
                <a:latin typeface="Georgia"/>
                <a:ea typeface="Georgia"/>
                <a:cs typeface="Georgia"/>
                <a:sym typeface="Georgia"/>
              </a:rPr>
              <a:t>bearing the weight of songs and secrets,</a:t>
            </a:r>
            <a:br>
              <a:rPr lang="en" sz="1100">
                <a:latin typeface="Georgia"/>
                <a:ea typeface="Georgia"/>
                <a:cs typeface="Georgia"/>
                <a:sym typeface="Georgia"/>
              </a:rPr>
            </a:br>
            <a:r>
              <a:rPr lang="en" sz="1100">
                <a:latin typeface="Georgia"/>
                <a:ea typeface="Georgia"/>
                <a:cs typeface="Georgia"/>
                <a:sym typeface="Georgia"/>
              </a:rPr>
              <a:t>stories of the stars told under night skies,</a:t>
            </a:r>
            <a:br>
              <a:rPr lang="en" sz="1100">
                <a:latin typeface="Georgia"/>
                <a:ea typeface="Georgia"/>
                <a:cs typeface="Georgia"/>
                <a:sym typeface="Georgia"/>
              </a:rPr>
            </a:br>
            <a:r>
              <a:rPr lang="en" sz="1100">
                <a:latin typeface="Georgia"/>
                <a:ea typeface="Georgia"/>
                <a:cs typeface="Georgia"/>
                <a:sym typeface="Georgia"/>
              </a:rPr>
              <a:t>legends woven into the fabric of the forest.</a:t>
            </a:r>
            <a:endParaRPr sz="1100">
              <a:latin typeface="Georgia"/>
              <a:ea typeface="Georgia"/>
              <a:cs typeface="Georgia"/>
              <a:sym typeface="Georgia"/>
            </a:endParaRPr>
          </a:p>
          <a:p>
            <a:pPr indent="0" lvl="0" marL="457200" rtl="0" algn="l">
              <a:lnSpc>
                <a:spcPct val="115000"/>
              </a:lnSpc>
              <a:spcBef>
                <a:spcPts val="1200"/>
              </a:spcBef>
              <a:spcAft>
                <a:spcPts val="1000"/>
              </a:spcAft>
              <a:buNone/>
            </a:pPr>
            <a:r>
              <a:t/>
            </a:r>
            <a:endParaRPr sz="1100"/>
          </a:p>
        </p:txBody>
      </p:sp>
      <p:sp>
        <p:nvSpPr>
          <p:cNvPr id="2009" name="Google Shape;2009;p32"/>
          <p:cNvSpPr txBox="1"/>
          <p:nvPr>
            <p:ph idx="1" type="body"/>
          </p:nvPr>
        </p:nvSpPr>
        <p:spPr>
          <a:xfrm>
            <a:off x="3245363" y="1460400"/>
            <a:ext cx="3491700" cy="2936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100">
                <a:latin typeface="Georgia"/>
                <a:ea typeface="Georgia"/>
                <a:cs typeface="Georgia"/>
                <a:sym typeface="Georgia"/>
              </a:rPr>
              <a:t>I sing the vowels, soft and lingering,</a:t>
            </a:r>
            <a:br>
              <a:rPr lang="en" sz="1100">
                <a:latin typeface="Georgia"/>
                <a:ea typeface="Georgia"/>
                <a:cs typeface="Georgia"/>
                <a:sym typeface="Georgia"/>
              </a:rPr>
            </a:br>
            <a:r>
              <a:rPr lang="en" sz="1100">
                <a:latin typeface="Georgia"/>
                <a:ea typeface="Georgia"/>
                <a:cs typeface="Georgia"/>
                <a:sym typeface="Georgia"/>
              </a:rPr>
              <a:t>the consonants, sharp as the craftsman's tool,</a:t>
            </a:r>
            <a:br>
              <a:rPr lang="en" sz="1100">
                <a:latin typeface="Georgia"/>
                <a:ea typeface="Georgia"/>
                <a:cs typeface="Georgia"/>
                <a:sym typeface="Georgia"/>
              </a:rPr>
            </a:br>
            <a:r>
              <a:rPr lang="en" sz="1100">
                <a:latin typeface="Georgia"/>
                <a:ea typeface="Georgia"/>
                <a:cs typeface="Georgia"/>
                <a:sym typeface="Georgia"/>
              </a:rPr>
              <a:t>in the language that cradled me</a:t>
            </a:r>
            <a:br>
              <a:rPr lang="en" sz="1100">
                <a:latin typeface="Georgia"/>
                <a:ea typeface="Georgia"/>
                <a:cs typeface="Georgia"/>
                <a:sym typeface="Georgia"/>
              </a:rPr>
            </a:br>
            <a:r>
              <a:rPr lang="en" sz="1100">
                <a:latin typeface="Georgia"/>
                <a:ea typeface="Georgia"/>
                <a:cs typeface="Georgia"/>
                <a:sym typeface="Georgia"/>
              </a:rPr>
              <a:t>to sleep beneath the baobab’s breadth,</a:t>
            </a:r>
            <a:br>
              <a:rPr lang="en" sz="1100">
                <a:latin typeface="Georgia"/>
                <a:ea typeface="Georgia"/>
                <a:cs typeface="Georgia"/>
                <a:sym typeface="Georgia"/>
              </a:rPr>
            </a:br>
            <a:r>
              <a:rPr lang="en" sz="1100">
                <a:latin typeface="Georgia"/>
                <a:ea typeface="Georgia"/>
                <a:cs typeface="Georgia"/>
                <a:sym typeface="Georgia"/>
              </a:rPr>
              <a:t>where ancestors’ laughter was once sewn</a:t>
            </a:r>
            <a:br>
              <a:rPr lang="en" sz="1100">
                <a:latin typeface="Georgia"/>
                <a:ea typeface="Georgia"/>
                <a:cs typeface="Georgia"/>
                <a:sym typeface="Georgia"/>
              </a:rPr>
            </a:br>
            <a:r>
              <a:rPr lang="en" sz="1100">
                <a:latin typeface="Georgia"/>
                <a:ea typeface="Georgia"/>
                <a:cs typeface="Georgia"/>
                <a:sym typeface="Georgia"/>
              </a:rPr>
              <a:t>into the night’s quiet tapestry.</a:t>
            </a:r>
            <a:br>
              <a:rPr lang="en" sz="1100">
                <a:latin typeface="Georgia"/>
                <a:ea typeface="Georgia"/>
                <a:cs typeface="Georgia"/>
                <a:sym typeface="Georgia"/>
              </a:rPr>
            </a:br>
            <a:br>
              <a:rPr lang="en" sz="1100">
                <a:latin typeface="Georgia"/>
                <a:ea typeface="Georgia"/>
                <a:cs typeface="Georgia"/>
                <a:sym typeface="Georgia"/>
              </a:rPr>
            </a:br>
            <a:r>
              <a:rPr lang="en" sz="1100">
                <a:latin typeface="Georgia"/>
                <a:ea typeface="Georgia"/>
                <a:cs typeface="Georgia"/>
                <a:sym typeface="Georgia"/>
              </a:rPr>
              <a:t>Yet, as this voice quiets into silence,</a:t>
            </a:r>
            <a:br>
              <a:rPr lang="en" sz="1100">
                <a:latin typeface="Georgia"/>
                <a:ea typeface="Georgia"/>
                <a:cs typeface="Georgia"/>
                <a:sym typeface="Georgia"/>
              </a:rPr>
            </a:br>
            <a:r>
              <a:rPr lang="en" sz="1100">
                <a:latin typeface="Georgia"/>
                <a:ea typeface="Georgia"/>
                <a:cs typeface="Georgia"/>
                <a:sym typeface="Georgia"/>
              </a:rPr>
              <a:t>what becomes of the prayers it shaped?</a:t>
            </a:r>
            <a:br>
              <a:rPr lang="en" sz="1100">
                <a:latin typeface="Georgia"/>
                <a:ea typeface="Georgia"/>
                <a:cs typeface="Georgia"/>
                <a:sym typeface="Georgia"/>
              </a:rPr>
            </a:br>
            <a:r>
              <a:rPr lang="en" sz="1100">
                <a:latin typeface="Georgia"/>
                <a:ea typeface="Georgia"/>
                <a:cs typeface="Georgia"/>
                <a:sym typeface="Georgia"/>
              </a:rPr>
              <a:t>Do they dissolve in the air,</a:t>
            </a:r>
            <a:br>
              <a:rPr lang="en" sz="1100">
                <a:latin typeface="Georgia"/>
                <a:ea typeface="Georgia"/>
                <a:cs typeface="Georgia"/>
                <a:sym typeface="Georgia"/>
              </a:rPr>
            </a:br>
            <a:r>
              <a:rPr lang="en" sz="1100">
                <a:latin typeface="Georgia"/>
                <a:ea typeface="Georgia"/>
                <a:cs typeface="Georgia"/>
                <a:sym typeface="Georgia"/>
              </a:rPr>
              <a:t>or do they linger, a spectral melody</a:t>
            </a:r>
            <a:br>
              <a:rPr lang="en" sz="1100">
                <a:latin typeface="Georgia"/>
                <a:ea typeface="Georgia"/>
                <a:cs typeface="Georgia"/>
                <a:sym typeface="Georgia"/>
              </a:rPr>
            </a:br>
            <a:r>
              <a:rPr lang="en" sz="1100">
                <a:latin typeface="Georgia"/>
                <a:ea typeface="Georgia"/>
                <a:cs typeface="Georgia"/>
                <a:sym typeface="Georgia"/>
              </a:rPr>
              <a:t>only the wind dares to hum?</a:t>
            </a:r>
            <a:endParaRPr sz="1100">
              <a:latin typeface="Georgia"/>
              <a:ea typeface="Georgia"/>
              <a:cs typeface="Georgia"/>
              <a:sym typeface="Georgia"/>
            </a:endParaRPr>
          </a:p>
          <a:p>
            <a:pPr indent="0" lvl="0" marL="0" rtl="0" algn="l">
              <a:spcBef>
                <a:spcPts val="1200"/>
              </a:spcBef>
              <a:spcAft>
                <a:spcPts val="1200"/>
              </a:spcAft>
              <a:buNone/>
            </a:pPr>
            <a:r>
              <a:rPr lang="en" sz="1100">
                <a:latin typeface="Georgia"/>
                <a:ea typeface="Georgia"/>
                <a:cs typeface="Georgia"/>
                <a:sym typeface="Georgia"/>
              </a:rPr>
              <a:t>We lose not just words,</a:t>
            </a:r>
            <a:br>
              <a:rPr lang="en" sz="1100">
                <a:latin typeface="Georgia"/>
                <a:ea typeface="Georgia"/>
                <a:cs typeface="Georgia"/>
                <a:sym typeface="Georgia"/>
              </a:rPr>
            </a:br>
            <a:r>
              <a:rPr lang="en" sz="1100">
                <a:latin typeface="Georgia"/>
                <a:ea typeface="Georgia"/>
                <a:cs typeface="Georgia"/>
                <a:sym typeface="Georgia"/>
              </a:rPr>
              <a:t>but a lens to see the world,</a:t>
            </a:r>
            <a:br>
              <a:rPr lang="en" sz="1100">
                <a:latin typeface="Georgia"/>
                <a:ea typeface="Georgia"/>
                <a:cs typeface="Georgia"/>
                <a:sym typeface="Georgia"/>
              </a:rPr>
            </a:br>
            <a:r>
              <a:rPr lang="en" sz="1100">
                <a:latin typeface="Georgia"/>
                <a:ea typeface="Georgia"/>
                <a:cs typeface="Georgia"/>
                <a:sym typeface="Georgia"/>
              </a:rPr>
              <a:t>a unique hue vanished from our spectrum,</a:t>
            </a:r>
            <a:br>
              <a:rPr lang="en" sz="1100">
                <a:latin typeface="Georgia"/>
                <a:ea typeface="Georgia"/>
                <a:cs typeface="Georgia"/>
                <a:sym typeface="Georgia"/>
              </a:rPr>
            </a:br>
            <a:r>
              <a:rPr lang="en" sz="1100">
                <a:latin typeface="Georgia"/>
                <a:ea typeface="Georgia"/>
                <a:cs typeface="Georgia"/>
                <a:sym typeface="Georgia"/>
              </a:rPr>
              <a:t>as if blue were stripped from the sky</a:t>
            </a:r>
            <a:br>
              <a:rPr lang="en" sz="1100">
                <a:latin typeface="Georgia"/>
                <a:ea typeface="Georgia"/>
                <a:cs typeface="Georgia"/>
                <a:sym typeface="Georgia"/>
              </a:rPr>
            </a:br>
            <a:r>
              <a:rPr lang="en" sz="1100">
                <a:latin typeface="Georgia"/>
                <a:ea typeface="Georgia"/>
                <a:cs typeface="Georgia"/>
                <a:sym typeface="Georgia"/>
              </a:rPr>
              <a:t>and green banished from the leaves.</a:t>
            </a:r>
            <a:endParaRPr sz="1100">
              <a:latin typeface="Georgia"/>
              <a:ea typeface="Georgia"/>
              <a:cs typeface="Georgia"/>
              <a:sym typeface="Georgia"/>
            </a:endParaRPr>
          </a:p>
        </p:txBody>
      </p:sp>
      <p:sp>
        <p:nvSpPr>
          <p:cNvPr id="2010" name="Google Shape;2010;p32"/>
          <p:cNvSpPr txBox="1"/>
          <p:nvPr>
            <p:ph idx="1" type="body"/>
          </p:nvPr>
        </p:nvSpPr>
        <p:spPr>
          <a:xfrm>
            <a:off x="6158500" y="1460400"/>
            <a:ext cx="3491700" cy="2936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Georgia"/>
                <a:ea typeface="Georgia"/>
                <a:cs typeface="Georgia"/>
                <a:sym typeface="Georgia"/>
              </a:rPr>
              <a:t>So here, in these lines,</a:t>
            </a:r>
            <a:br>
              <a:rPr lang="en" sz="1100">
                <a:latin typeface="Georgia"/>
                <a:ea typeface="Georgia"/>
                <a:cs typeface="Georgia"/>
                <a:sym typeface="Georgia"/>
              </a:rPr>
            </a:br>
            <a:r>
              <a:rPr lang="en" sz="1100">
                <a:latin typeface="Georgia"/>
                <a:ea typeface="Georgia"/>
                <a:cs typeface="Georgia"/>
                <a:sym typeface="Georgia"/>
              </a:rPr>
              <a:t>I house the ghost of my mother tongue,</a:t>
            </a:r>
            <a:br>
              <a:rPr lang="en" sz="1100">
                <a:latin typeface="Georgia"/>
                <a:ea typeface="Georgia"/>
                <a:cs typeface="Georgia"/>
                <a:sym typeface="Georgia"/>
              </a:rPr>
            </a:br>
            <a:r>
              <a:rPr lang="en" sz="1100">
                <a:latin typeface="Georgia"/>
                <a:ea typeface="Georgia"/>
                <a:cs typeface="Georgia"/>
                <a:sym typeface="Georgia"/>
              </a:rPr>
              <a:t>enshrining its essence before it dissolves</a:t>
            </a:r>
            <a:br>
              <a:rPr lang="en" sz="1100">
                <a:latin typeface="Georgia"/>
                <a:ea typeface="Georgia"/>
                <a:cs typeface="Georgia"/>
                <a:sym typeface="Georgia"/>
              </a:rPr>
            </a:br>
            <a:r>
              <a:rPr lang="en" sz="1100">
                <a:latin typeface="Georgia"/>
                <a:ea typeface="Georgia"/>
                <a:cs typeface="Georgia"/>
                <a:sym typeface="Georgia"/>
              </a:rPr>
              <a:t>into the sands of time, forgotten.</a:t>
            </a:r>
            <a:br>
              <a:rPr lang="en" sz="1100">
                <a:latin typeface="Georgia"/>
                <a:ea typeface="Georgia"/>
                <a:cs typeface="Georgia"/>
                <a:sym typeface="Georgia"/>
              </a:rPr>
            </a:br>
            <a:r>
              <a:rPr lang="en" sz="1100">
                <a:latin typeface="Georgia"/>
                <a:ea typeface="Georgia"/>
                <a:cs typeface="Georgia"/>
                <a:sym typeface="Georgia"/>
              </a:rPr>
              <a:t>May these words be a testament,</a:t>
            </a:r>
            <a:br>
              <a:rPr lang="en" sz="1100">
                <a:latin typeface="Georgia"/>
                <a:ea typeface="Georgia"/>
                <a:cs typeface="Georgia"/>
                <a:sym typeface="Georgia"/>
              </a:rPr>
            </a:br>
            <a:r>
              <a:rPr lang="en" sz="1100">
                <a:latin typeface="Georgia"/>
                <a:ea typeface="Georgia"/>
                <a:cs typeface="Georgia"/>
                <a:sym typeface="Georgia"/>
              </a:rPr>
              <a:t>a beacon, that once here thrived</a:t>
            </a:r>
            <a:br>
              <a:rPr lang="en" sz="1100">
                <a:latin typeface="Georgia"/>
                <a:ea typeface="Georgia"/>
                <a:cs typeface="Georgia"/>
                <a:sym typeface="Georgia"/>
              </a:rPr>
            </a:br>
            <a:r>
              <a:rPr lang="en" sz="1100">
                <a:latin typeface="Georgia"/>
                <a:ea typeface="Georgia"/>
                <a:cs typeface="Georgia"/>
                <a:sym typeface="Georgia"/>
              </a:rPr>
              <a:t>a language, a life, a way of seeing,</a:t>
            </a:r>
            <a:br>
              <a:rPr lang="en" sz="1100">
                <a:latin typeface="Georgia"/>
                <a:ea typeface="Georgia"/>
                <a:cs typeface="Georgia"/>
                <a:sym typeface="Georgia"/>
              </a:rPr>
            </a:br>
            <a:r>
              <a:rPr lang="en" sz="1100">
                <a:latin typeface="Georgia"/>
                <a:ea typeface="Georgia"/>
                <a:cs typeface="Georgia"/>
                <a:sym typeface="Georgia"/>
              </a:rPr>
              <a:t>now a whisper caught in the breeze.</a:t>
            </a:r>
            <a:endParaRPr sz="1100">
              <a:latin typeface="Georgia"/>
              <a:ea typeface="Georgia"/>
              <a:cs typeface="Georgia"/>
              <a:sym typeface="Georgia"/>
            </a:endParaRPr>
          </a:p>
          <a:p>
            <a:pPr indent="0" lvl="0" marL="0" rtl="0" algn="l">
              <a:spcBef>
                <a:spcPts val="1200"/>
              </a:spcBef>
              <a:spcAft>
                <a:spcPts val="0"/>
              </a:spcAft>
              <a:buNone/>
            </a:pPr>
            <a:r>
              <a:rPr lang="en" sz="1100">
                <a:latin typeface="Georgia"/>
                <a:ea typeface="Georgia"/>
                <a:cs typeface="Georgia"/>
                <a:sym typeface="Georgia"/>
              </a:rPr>
              <a:t>Listen—</a:t>
            </a:r>
            <a:br>
              <a:rPr lang="en" sz="1100">
                <a:latin typeface="Georgia"/>
                <a:ea typeface="Georgia"/>
                <a:cs typeface="Georgia"/>
                <a:sym typeface="Georgia"/>
              </a:rPr>
            </a:br>
            <a:r>
              <a:rPr lang="en" sz="1100">
                <a:latin typeface="Georgia"/>
                <a:ea typeface="Georgia"/>
                <a:cs typeface="Georgia"/>
                <a:sym typeface="Georgia"/>
              </a:rPr>
              <a:t>for even in its dying breath,</a:t>
            </a:r>
            <a:br>
              <a:rPr lang="en" sz="1100">
                <a:latin typeface="Georgia"/>
                <a:ea typeface="Georgia"/>
                <a:cs typeface="Georgia"/>
                <a:sym typeface="Georgia"/>
              </a:rPr>
            </a:br>
            <a:r>
              <a:rPr lang="en" sz="1100">
                <a:latin typeface="Georgia"/>
                <a:ea typeface="Georgia"/>
                <a:cs typeface="Georgia"/>
                <a:sym typeface="Georgia"/>
              </a:rPr>
              <a:t>it speaks of life’s impermanence,</a:t>
            </a:r>
            <a:br>
              <a:rPr lang="en" sz="1100">
                <a:latin typeface="Georgia"/>
                <a:ea typeface="Georgia"/>
                <a:cs typeface="Georgia"/>
                <a:sym typeface="Georgia"/>
              </a:rPr>
            </a:br>
            <a:r>
              <a:rPr lang="en" sz="1100">
                <a:latin typeface="Georgia"/>
                <a:ea typeface="Georgia"/>
                <a:cs typeface="Georgia"/>
                <a:sym typeface="Georgia"/>
              </a:rPr>
              <a:t>and the undying hope that somewhere,</a:t>
            </a:r>
            <a:br>
              <a:rPr lang="en" sz="1100">
                <a:latin typeface="Georgia"/>
                <a:ea typeface="Georgia"/>
                <a:cs typeface="Georgia"/>
                <a:sym typeface="Georgia"/>
              </a:rPr>
            </a:br>
            <a:r>
              <a:rPr lang="en" sz="1100">
                <a:latin typeface="Georgia"/>
                <a:ea typeface="Georgia"/>
                <a:cs typeface="Georgia"/>
                <a:sym typeface="Georgia"/>
              </a:rPr>
              <a:t>someone will remember,</a:t>
            </a:r>
            <a:br>
              <a:rPr lang="en" sz="1100">
                <a:latin typeface="Georgia"/>
                <a:ea typeface="Georgia"/>
                <a:cs typeface="Georgia"/>
                <a:sym typeface="Georgia"/>
              </a:rPr>
            </a:br>
            <a:r>
              <a:rPr lang="en" sz="1100">
                <a:latin typeface="Georgia"/>
                <a:ea typeface="Georgia"/>
                <a:cs typeface="Georgia"/>
                <a:sym typeface="Georgia"/>
              </a:rPr>
              <a:t>and in remembering,</a:t>
            </a:r>
            <a:br>
              <a:rPr lang="en" sz="1100">
                <a:latin typeface="Georgia"/>
                <a:ea typeface="Georgia"/>
                <a:cs typeface="Georgia"/>
                <a:sym typeface="Georgia"/>
              </a:rPr>
            </a:br>
            <a:r>
              <a:rPr lang="en" sz="1100">
                <a:latin typeface="Georgia"/>
                <a:ea typeface="Georgia"/>
                <a:cs typeface="Georgia"/>
                <a:sym typeface="Georgia"/>
              </a:rPr>
              <a:t>breathe life into what was lost.</a:t>
            </a:r>
            <a:endParaRPr sz="1100">
              <a:latin typeface="Georgia"/>
              <a:ea typeface="Georgia"/>
              <a:cs typeface="Georgia"/>
              <a:sym typeface="Georgia"/>
            </a:endParaRPr>
          </a:p>
          <a:p>
            <a:pPr indent="0" lvl="0" marL="0" rtl="0" algn="l">
              <a:lnSpc>
                <a:spcPct val="115000"/>
              </a:lnSpc>
              <a:spcBef>
                <a:spcPts val="1200"/>
              </a:spcBef>
              <a:spcAft>
                <a:spcPts val="0"/>
              </a:spcAft>
              <a:buNone/>
            </a:pPr>
            <a:r>
              <a:t/>
            </a:r>
            <a:endParaRPr sz="1100">
              <a:latin typeface="Georgia"/>
              <a:ea typeface="Georgia"/>
              <a:cs typeface="Georgia"/>
              <a:sym typeface="Georgia"/>
            </a:endParaRPr>
          </a:p>
          <a:p>
            <a:pPr indent="0" lvl="0" marL="0" rtl="0" algn="l">
              <a:lnSpc>
                <a:spcPct val="115000"/>
              </a:lnSpc>
              <a:spcBef>
                <a:spcPts val="1200"/>
              </a:spcBef>
              <a:spcAft>
                <a:spcPts val="1200"/>
              </a:spcAft>
              <a:buNone/>
            </a:pPr>
            <a:r>
              <a:t/>
            </a:r>
            <a:endParaRPr sz="1100">
              <a:latin typeface="Georgia"/>
              <a:ea typeface="Georgia"/>
              <a:cs typeface="Georgia"/>
              <a:sym typeface="Georgia"/>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4" name="Shape 2014"/>
        <p:cNvGrpSpPr/>
        <p:nvPr/>
      </p:nvGrpSpPr>
      <p:grpSpPr>
        <a:xfrm>
          <a:off x="0" y="0"/>
          <a:ext cx="0" cy="0"/>
          <a:chOff x="0" y="0"/>
          <a:chExt cx="0" cy="0"/>
        </a:xfrm>
      </p:grpSpPr>
      <p:sp>
        <p:nvSpPr>
          <p:cNvPr id="2015" name="Google Shape;2015;p33"/>
          <p:cNvSpPr txBox="1"/>
          <p:nvPr/>
        </p:nvSpPr>
        <p:spPr>
          <a:xfrm>
            <a:off x="832800" y="553350"/>
            <a:ext cx="57609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191919"/>
                </a:solidFill>
                <a:latin typeface="Cedarville Cursive"/>
                <a:ea typeface="Cedarville Cursive"/>
                <a:cs typeface="Cedarville Cursive"/>
                <a:sym typeface="Cedarville Cursive"/>
              </a:rPr>
              <a:t>”... universally relevant and impactful..”</a:t>
            </a:r>
            <a:endParaRPr sz="2400">
              <a:solidFill>
                <a:srgbClr val="191919"/>
              </a:solidFill>
              <a:latin typeface="Cedarville Cursive"/>
              <a:ea typeface="Cedarville Cursive"/>
              <a:cs typeface="Cedarville Cursive"/>
              <a:sym typeface="Cedarville Cursive"/>
            </a:endParaRPr>
          </a:p>
        </p:txBody>
      </p:sp>
      <p:sp>
        <p:nvSpPr>
          <p:cNvPr id="2016" name="Google Shape;2016;p33"/>
          <p:cNvSpPr txBox="1"/>
          <p:nvPr/>
        </p:nvSpPr>
        <p:spPr>
          <a:xfrm>
            <a:off x="2909250" y="842850"/>
            <a:ext cx="5760900" cy="57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000">
                <a:solidFill>
                  <a:srgbClr val="191919"/>
                </a:solidFill>
                <a:latin typeface="Cedarville Cursive"/>
                <a:ea typeface="Cedarville Cursive"/>
                <a:cs typeface="Cedarville Cursive"/>
                <a:sym typeface="Cedarville Cursive"/>
              </a:rPr>
              <a:t>”... a poignant reminder...”</a:t>
            </a:r>
            <a:endParaRPr sz="2400">
              <a:solidFill>
                <a:srgbClr val="191919"/>
              </a:solidFill>
              <a:latin typeface="Cedarville Cursive"/>
              <a:ea typeface="Cedarville Cursive"/>
              <a:cs typeface="Cedarville Cursive"/>
              <a:sym typeface="Cedarville Cursive"/>
            </a:endParaRPr>
          </a:p>
        </p:txBody>
      </p:sp>
      <p:sp>
        <p:nvSpPr>
          <p:cNvPr id="2017" name="Google Shape;2017;p33"/>
          <p:cNvSpPr txBox="1"/>
          <p:nvPr/>
        </p:nvSpPr>
        <p:spPr>
          <a:xfrm>
            <a:off x="1322850" y="1996500"/>
            <a:ext cx="6536400" cy="579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2700">
                <a:solidFill>
                  <a:srgbClr val="191919"/>
                </a:solidFill>
                <a:latin typeface="Cedarville Cursive"/>
                <a:ea typeface="Cedarville Cursive"/>
                <a:cs typeface="Cedarville Cursive"/>
                <a:sym typeface="Cedarville Cursive"/>
              </a:rPr>
              <a:t>”...</a:t>
            </a:r>
            <a:r>
              <a:rPr b="1" lang="en" sz="2700">
                <a:solidFill>
                  <a:srgbClr val="191919"/>
                </a:solidFill>
                <a:latin typeface="Cedarville Cursive"/>
                <a:ea typeface="Cedarville Cursive"/>
                <a:cs typeface="Cedarville Cursive"/>
                <a:sym typeface="Cedarville Cursive"/>
              </a:rPr>
              <a:t>Poetry can serve as a powerful medium to mourn and commemorate this profound loss.</a:t>
            </a:r>
            <a:r>
              <a:rPr b="1" lang="en" sz="2700">
                <a:solidFill>
                  <a:srgbClr val="191919"/>
                </a:solidFill>
                <a:latin typeface="Cedarville Cursive"/>
                <a:ea typeface="Cedarville Cursive"/>
                <a:cs typeface="Cedarville Cursive"/>
                <a:sym typeface="Cedarville Cursive"/>
              </a:rPr>
              <a:t>...”</a:t>
            </a:r>
            <a:endParaRPr b="1" sz="3100">
              <a:solidFill>
                <a:srgbClr val="191919"/>
              </a:solidFill>
              <a:latin typeface="Cedarville Cursive"/>
              <a:ea typeface="Cedarville Cursive"/>
              <a:cs typeface="Cedarville Cursive"/>
              <a:sym typeface="Cedarville Cursive"/>
            </a:endParaRPr>
          </a:p>
        </p:txBody>
      </p:sp>
      <p:sp>
        <p:nvSpPr>
          <p:cNvPr id="2018" name="Google Shape;2018;p33"/>
          <p:cNvSpPr txBox="1"/>
          <p:nvPr/>
        </p:nvSpPr>
        <p:spPr>
          <a:xfrm>
            <a:off x="547050" y="1335550"/>
            <a:ext cx="81231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191919"/>
                </a:solidFill>
                <a:latin typeface="Cedarville Cursive"/>
                <a:ea typeface="Cedarville Cursive"/>
                <a:cs typeface="Cedarville Cursive"/>
                <a:sym typeface="Cedarville Cursive"/>
              </a:rPr>
              <a:t>”... a</a:t>
            </a:r>
            <a:r>
              <a:rPr lang="en" sz="2000">
                <a:solidFill>
                  <a:srgbClr val="191919"/>
                </a:solidFill>
                <a:latin typeface="Cedarville Cursive"/>
                <a:ea typeface="Cedarville Cursive"/>
                <a:cs typeface="Cedarville Cursive"/>
                <a:sym typeface="Cedarville Cursive"/>
              </a:rPr>
              <a:t>llowing both the poet and the audience to navigate the complex feelings surrounding death.</a:t>
            </a:r>
            <a:r>
              <a:rPr lang="en" sz="2000">
                <a:solidFill>
                  <a:srgbClr val="191919"/>
                </a:solidFill>
                <a:latin typeface="Cedarville Cursive"/>
                <a:ea typeface="Cedarville Cursive"/>
                <a:cs typeface="Cedarville Cursive"/>
                <a:sym typeface="Cedarville Cursive"/>
              </a:rPr>
              <a:t>..”</a:t>
            </a:r>
            <a:endParaRPr sz="2400">
              <a:solidFill>
                <a:srgbClr val="191919"/>
              </a:solidFill>
              <a:latin typeface="Cedarville Cursive"/>
              <a:ea typeface="Cedarville Cursive"/>
              <a:cs typeface="Cedarville Cursive"/>
              <a:sym typeface="Cedarville Cursive"/>
            </a:endParaRPr>
          </a:p>
        </p:txBody>
      </p:sp>
      <p:sp>
        <p:nvSpPr>
          <p:cNvPr id="2019" name="Google Shape;2019;p33"/>
          <p:cNvSpPr txBox="1"/>
          <p:nvPr/>
        </p:nvSpPr>
        <p:spPr>
          <a:xfrm>
            <a:off x="1896875" y="3515850"/>
            <a:ext cx="6958500" cy="57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000">
                <a:solidFill>
                  <a:srgbClr val="191919"/>
                </a:solidFill>
                <a:latin typeface="Cedarville Cursive"/>
                <a:ea typeface="Cedarville Cursive"/>
                <a:cs typeface="Cedarville Cursive"/>
                <a:sym typeface="Cedarville Cursive"/>
              </a:rPr>
              <a:t>”... </a:t>
            </a:r>
            <a:r>
              <a:rPr lang="en" sz="2000">
                <a:solidFill>
                  <a:srgbClr val="191919"/>
                </a:solidFill>
                <a:latin typeface="Cedarville Cursive"/>
                <a:ea typeface="Cedarville Cursive"/>
                <a:cs typeface="Cedarville Cursive"/>
                <a:sym typeface="Cedarville Cursive"/>
              </a:rPr>
              <a:t>offering fresh lenses through which to consider</a:t>
            </a:r>
            <a:r>
              <a:rPr lang="en" sz="2000">
                <a:solidFill>
                  <a:srgbClr val="191919"/>
                </a:solidFill>
                <a:latin typeface="Cedarville Cursive"/>
                <a:ea typeface="Cedarville Cursive"/>
                <a:cs typeface="Cedarville Cursive"/>
                <a:sym typeface="Cedarville Cursive"/>
              </a:rPr>
              <a:t>...”</a:t>
            </a:r>
            <a:endParaRPr sz="2400">
              <a:solidFill>
                <a:srgbClr val="191919"/>
              </a:solidFill>
              <a:latin typeface="Cedarville Cursive"/>
              <a:ea typeface="Cedarville Cursive"/>
              <a:cs typeface="Cedarville Cursive"/>
              <a:sym typeface="Cedarville Cursive"/>
            </a:endParaRPr>
          </a:p>
        </p:txBody>
      </p:sp>
      <p:sp>
        <p:nvSpPr>
          <p:cNvPr id="2020" name="Google Shape;2020;p33"/>
          <p:cNvSpPr txBox="1"/>
          <p:nvPr/>
        </p:nvSpPr>
        <p:spPr>
          <a:xfrm>
            <a:off x="579875" y="3932350"/>
            <a:ext cx="6958500" cy="57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2000">
                <a:solidFill>
                  <a:srgbClr val="191919"/>
                </a:solidFill>
                <a:latin typeface="Cedarville Cursive"/>
                <a:ea typeface="Cedarville Cursive"/>
                <a:cs typeface="Cedarville Cursive"/>
                <a:sym typeface="Cedarville Cursive"/>
              </a:rPr>
              <a:t>”... </a:t>
            </a:r>
            <a:r>
              <a:rPr lang="en" sz="2000">
                <a:solidFill>
                  <a:srgbClr val="191919"/>
                </a:solidFill>
                <a:latin typeface="Cedarville Cursive"/>
                <a:ea typeface="Cedarville Cursive"/>
                <a:cs typeface="Cedarville Cursive"/>
                <a:sym typeface="Cedarville Cursive"/>
              </a:rPr>
              <a:t>can inspire actions</a:t>
            </a:r>
            <a:r>
              <a:rPr lang="en" sz="2000">
                <a:solidFill>
                  <a:srgbClr val="191919"/>
                </a:solidFill>
                <a:latin typeface="Cedarville Cursive"/>
                <a:ea typeface="Cedarville Cursive"/>
                <a:cs typeface="Cedarville Cursive"/>
                <a:sym typeface="Cedarville Cursive"/>
              </a:rPr>
              <a:t>..”</a:t>
            </a:r>
            <a:endParaRPr sz="2400">
              <a:solidFill>
                <a:srgbClr val="191919"/>
              </a:solidFill>
              <a:latin typeface="Cedarville Cursive"/>
              <a:ea typeface="Cedarville Cursive"/>
              <a:cs typeface="Cedarville Cursive"/>
              <a:sym typeface="Cedarville Cursive"/>
            </a:endParaRPr>
          </a:p>
        </p:txBody>
      </p:sp>
      <p:sp>
        <p:nvSpPr>
          <p:cNvPr id="2021" name="Google Shape;2021;p33"/>
          <p:cNvSpPr txBox="1"/>
          <p:nvPr/>
        </p:nvSpPr>
        <p:spPr>
          <a:xfrm>
            <a:off x="952500" y="4313350"/>
            <a:ext cx="7902600" cy="5790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000">
                <a:solidFill>
                  <a:srgbClr val="191919"/>
                </a:solidFill>
                <a:latin typeface="Cedarville Cursive"/>
                <a:ea typeface="Cedarville Cursive"/>
                <a:cs typeface="Cedarville Cursive"/>
                <a:sym typeface="Cedarville Cursive"/>
              </a:rPr>
              <a:t>”... </a:t>
            </a:r>
            <a:r>
              <a:rPr lang="en" sz="2000">
                <a:solidFill>
                  <a:srgbClr val="191919"/>
                </a:solidFill>
                <a:latin typeface="Cedarville Cursive"/>
                <a:ea typeface="Cedarville Cursive"/>
                <a:cs typeface="Cedarville Cursive"/>
                <a:sym typeface="Cedarville Cursive"/>
              </a:rPr>
              <a:t>offer a deep emotional and philosophical engagement with the themes of life, loss, and legacy</a:t>
            </a:r>
            <a:r>
              <a:rPr lang="en" sz="2000">
                <a:solidFill>
                  <a:srgbClr val="191919"/>
                </a:solidFill>
                <a:latin typeface="Cedarville Cursive"/>
                <a:ea typeface="Cedarville Cursive"/>
                <a:cs typeface="Cedarville Cursive"/>
                <a:sym typeface="Cedarville Cursive"/>
              </a:rPr>
              <a:t>..”</a:t>
            </a:r>
            <a:endParaRPr sz="2400">
              <a:solidFill>
                <a:srgbClr val="191919"/>
              </a:solidFill>
              <a:latin typeface="Cedarville Cursive"/>
              <a:ea typeface="Cedarville Cursive"/>
              <a:cs typeface="Cedarville Cursive"/>
              <a:sym typeface="Cedarville Cursive"/>
            </a:endParaRPr>
          </a:p>
        </p:txBody>
      </p:sp>
    </p:spTree>
  </p:cSld>
  <p:clrMapOvr>
    <a:masterClrMapping/>
  </p:clrMapOvr>
  <mc:AlternateContent>
    <mc:Choice Requires="p14">
      <p:transition spd="slow" p14:dur="1500">
        <p:fade/>
      </p:transition>
    </mc:Choice>
    <mc:Fallback>
      <p:transition spd="slow">
        <p:fade/>
      </p:transition>
    </mc:Fallback>
  </mc:AlternateContent>
</p:sld>
</file>

<file path=ppt/theme/theme1.xml><?xml version="1.0" encoding="utf-8"?>
<a:theme xmlns:a="http://schemas.openxmlformats.org/drawingml/2006/main" xmlns:r="http://schemas.openxmlformats.org/officeDocument/2006/relationships" name="Poetry by Slidesgo">
  <a:themeElements>
    <a:clrScheme name="Simple Light">
      <a:dk1>
        <a:srgbClr val="521C25"/>
      </a:dk1>
      <a:lt1>
        <a:srgbClr val="F3F3F3"/>
      </a:lt1>
      <a:dk2>
        <a:srgbClr val="FFFFFF"/>
      </a:dk2>
      <a:lt2>
        <a:srgbClr val="FFDBC2"/>
      </a:lt2>
      <a:accent1>
        <a:srgbClr val="F5E5C8"/>
      </a:accent1>
      <a:accent2>
        <a:srgbClr val="F2B55C"/>
      </a:accent2>
      <a:accent3>
        <a:srgbClr val="B79758"/>
      </a:accent3>
      <a:accent4>
        <a:srgbClr val="A54949"/>
      </a:accent4>
      <a:accent5>
        <a:srgbClr val="E27474"/>
      </a:accent5>
      <a:accent6>
        <a:srgbClr val="D9D9D9"/>
      </a:accent6>
      <a:hlink>
        <a:srgbClr val="521C2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